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jZ2r6ex0B8vtwLcxvjnaAkszTOG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0" autoAdjust="0"/>
    <p:restoredTop sz="93447" autoAdjust="0"/>
  </p:normalViewPr>
  <p:slideViewPr>
    <p:cSldViewPr snapToGrid="0">
      <p:cViewPr varScale="1">
        <p:scale>
          <a:sx n="96" d="100"/>
          <a:sy n="96" d="100"/>
        </p:scale>
        <p:origin x="70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L="914400" marR="0" lvl="1"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1828800" marR="0" lvl="3"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6pPr>
            <a:lvl7pPr marL="3200400" marR="0" lvl="6"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7pPr>
            <a:lvl8pPr marL="3657600" marR="0" lvl="7"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8pPr>
            <a:lvl9pPr marL="4114800" marR="0" lvl="8"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Font typeface="Arial"/>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Font typeface="Arial"/>
              <a:buNone/>
              <a:defRPr sz="2800"/>
            </a:lvl1pPr>
            <a:lvl2pPr lvl="1" algn="ctr">
              <a:lnSpc>
                <a:spcPct val="100000"/>
              </a:lnSpc>
              <a:spcBef>
                <a:spcPts val="0"/>
              </a:spcBef>
              <a:spcAft>
                <a:spcPts val="0"/>
              </a:spcAft>
              <a:buSzPts val="2800"/>
              <a:buFont typeface="Arial"/>
              <a:buNone/>
              <a:defRPr sz="2800"/>
            </a:lvl2pPr>
            <a:lvl3pPr lvl="2" algn="ctr">
              <a:lnSpc>
                <a:spcPct val="100000"/>
              </a:lnSpc>
              <a:spcBef>
                <a:spcPts val="0"/>
              </a:spcBef>
              <a:spcAft>
                <a:spcPts val="0"/>
              </a:spcAft>
              <a:buSzPts val="2800"/>
              <a:buFont typeface="Arial"/>
              <a:buNone/>
              <a:defRPr sz="2800"/>
            </a:lvl3pPr>
            <a:lvl4pPr lvl="3" algn="ctr">
              <a:lnSpc>
                <a:spcPct val="100000"/>
              </a:lnSpc>
              <a:spcBef>
                <a:spcPts val="0"/>
              </a:spcBef>
              <a:spcAft>
                <a:spcPts val="0"/>
              </a:spcAft>
              <a:buSzPts val="2800"/>
              <a:buFont typeface="Arial"/>
              <a:buNone/>
              <a:defRPr sz="2800"/>
            </a:lvl4pPr>
            <a:lvl5pPr lvl="4" algn="ctr">
              <a:lnSpc>
                <a:spcPct val="100000"/>
              </a:lnSpc>
              <a:spcBef>
                <a:spcPts val="0"/>
              </a:spcBef>
              <a:spcAft>
                <a:spcPts val="0"/>
              </a:spcAft>
              <a:buSzPts val="2800"/>
              <a:buFont typeface="Arial"/>
              <a:buNone/>
              <a:defRPr sz="2800"/>
            </a:lvl5pPr>
            <a:lvl6pPr lvl="5" algn="ctr">
              <a:lnSpc>
                <a:spcPct val="100000"/>
              </a:lnSpc>
              <a:spcBef>
                <a:spcPts val="0"/>
              </a:spcBef>
              <a:spcAft>
                <a:spcPts val="0"/>
              </a:spcAft>
              <a:buSzPts val="2800"/>
              <a:buFont typeface="Arial"/>
              <a:buNone/>
              <a:defRPr sz="2800"/>
            </a:lvl6pPr>
            <a:lvl7pPr lvl="6" algn="ctr">
              <a:lnSpc>
                <a:spcPct val="100000"/>
              </a:lnSpc>
              <a:spcBef>
                <a:spcPts val="0"/>
              </a:spcBef>
              <a:spcAft>
                <a:spcPts val="0"/>
              </a:spcAft>
              <a:buSzPts val="2800"/>
              <a:buFont typeface="Arial"/>
              <a:buNone/>
              <a:defRPr sz="2800"/>
            </a:lvl7pPr>
            <a:lvl8pPr lvl="7" algn="ctr">
              <a:lnSpc>
                <a:spcPct val="100000"/>
              </a:lnSpc>
              <a:spcBef>
                <a:spcPts val="0"/>
              </a:spcBef>
              <a:spcAft>
                <a:spcPts val="0"/>
              </a:spcAft>
              <a:buSzPts val="2800"/>
              <a:buFont typeface="Arial"/>
              <a:buNone/>
              <a:defRPr sz="2800"/>
            </a:lvl8pPr>
            <a:lvl9pPr lvl="8" algn="ctr">
              <a:lnSpc>
                <a:spcPct val="100000"/>
              </a:lnSpc>
              <a:spcBef>
                <a:spcPts val="0"/>
              </a:spcBef>
              <a:spcAft>
                <a:spcPts val="0"/>
              </a:spcAft>
              <a:buSzPts val="2800"/>
              <a:buFont typeface="Arial"/>
              <a:buNone/>
              <a:defRPr sz="2800"/>
            </a:lvl9pPr>
          </a:lstStyle>
          <a:p>
            <a:endParaRPr/>
          </a:p>
        </p:txBody>
      </p:sp>
      <p:sp>
        <p:nvSpPr>
          <p:cNvPr id="12" name="Google Shape;12;p10"/>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9"/>
          <p:cNvSpPr txBox="1">
            <a:spLocks noGrp="1"/>
          </p:cNvSpPr>
          <p:nvPr>
            <p:ph type="title"/>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Font typeface="Arial"/>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46" name="Google Shape;46;p1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Font typeface="Arial"/>
              <a:buChar char="●"/>
              <a:defRPr/>
            </a:lvl1pPr>
            <a:lvl2pPr marL="914400" lvl="1" indent="-317500" algn="ctr">
              <a:lnSpc>
                <a:spcPct val="115000"/>
              </a:lnSpc>
              <a:spcBef>
                <a:spcPts val="1600"/>
              </a:spcBef>
              <a:spcAft>
                <a:spcPts val="0"/>
              </a:spcAft>
              <a:buSzPts val="1400"/>
              <a:buFont typeface="Arial"/>
              <a:buChar char="○"/>
              <a:defRPr/>
            </a:lvl2pPr>
            <a:lvl3pPr marL="1371600" lvl="2" indent="-317500" algn="ctr">
              <a:lnSpc>
                <a:spcPct val="115000"/>
              </a:lnSpc>
              <a:spcBef>
                <a:spcPts val="1600"/>
              </a:spcBef>
              <a:spcAft>
                <a:spcPts val="0"/>
              </a:spcAft>
              <a:buSzPts val="1400"/>
              <a:buFont typeface="Arial"/>
              <a:buChar char="■"/>
              <a:defRPr/>
            </a:lvl3pPr>
            <a:lvl4pPr marL="1828800" lvl="3" indent="-317500" algn="ctr">
              <a:lnSpc>
                <a:spcPct val="115000"/>
              </a:lnSpc>
              <a:spcBef>
                <a:spcPts val="1600"/>
              </a:spcBef>
              <a:spcAft>
                <a:spcPts val="0"/>
              </a:spcAft>
              <a:buSzPts val="1400"/>
              <a:buFont typeface="Arial"/>
              <a:buChar char="●"/>
              <a:defRPr/>
            </a:lvl4pPr>
            <a:lvl5pPr marL="2286000" lvl="4" indent="-317500" algn="ctr">
              <a:lnSpc>
                <a:spcPct val="115000"/>
              </a:lnSpc>
              <a:spcBef>
                <a:spcPts val="1600"/>
              </a:spcBef>
              <a:spcAft>
                <a:spcPts val="0"/>
              </a:spcAft>
              <a:buSzPts val="1400"/>
              <a:buFont typeface="Arial"/>
              <a:buChar char="○"/>
              <a:defRPr/>
            </a:lvl5pPr>
            <a:lvl6pPr marL="2743200" lvl="5" indent="-317500" algn="ctr">
              <a:lnSpc>
                <a:spcPct val="115000"/>
              </a:lnSpc>
              <a:spcBef>
                <a:spcPts val="1600"/>
              </a:spcBef>
              <a:spcAft>
                <a:spcPts val="0"/>
              </a:spcAft>
              <a:buSzPts val="1400"/>
              <a:buFont typeface="Arial"/>
              <a:buChar char="■"/>
              <a:defRPr/>
            </a:lvl6pPr>
            <a:lvl7pPr marL="3200400" lvl="6" indent="-317500" algn="ctr">
              <a:lnSpc>
                <a:spcPct val="115000"/>
              </a:lnSpc>
              <a:spcBef>
                <a:spcPts val="1600"/>
              </a:spcBef>
              <a:spcAft>
                <a:spcPts val="0"/>
              </a:spcAft>
              <a:buSzPts val="1400"/>
              <a:buFont typeface="Arial"/>
              <a:buChar char="●"/>
              <a:defRPr/>
            </a:lvl7pPr>
            <a:lvl8pPr marL="3657600" lvl="7" indent="-317500" algn="ctr">
              <a:lnSpc>
                <a:spcPct val="115000"/>
              </a:lnSpc>
              <a:spcBef>
                <a:spcPts val="1600"/>
              </a:spcBef>
              <a:spcAft>
                <a:spcPts val="0"/>
              </a:spcAft>
              <a:buSzPts val="1400"/>
              <a:buFont typeface="Arial"/>
              <a:buChar char="○"/>
              <a:defRPr/>
            </a:lvl8pPr>
            <a:lvl9pPr marL="4114800" lvl="8" indent="-317500" algn="ctr">
              <a:lnSpc>
                <a:spcPct val="115000"/>
              </a:lnSpc>
              <a:spcBef>
                <a:spcPts val="1600"/>
              </a:spcBef>
              <a:spcAft>
                <a:spcPts val="1600"/>
              </a:spcAft>
              <a:buSzPts val="1400"/>
              <a:buFont typeface="Arial"/>
              <a:buChar char="■"/>
              <a:defRPr/>
            </a:lvl9pPr>
          </a:lstStyle>
          <a:p>
            <a:endParaRPr/>
          </a:p>
        </p:txBody>
      </p:sp>
      <p:sp>
        <p:nvSpPr>
          <p:cNvPr id="47" name="Google Shape;47;p19"/>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0"/>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Font typeface="Arial"/>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Font typeface="Arial"/>
              <a:buChar char="●"/>
              <a:defRPr/>
            </a:lvl1pPr>
            <a:lvl2pPr marL="914400" lvl="1" indent="-317500" algn="l">
              <a:lnSpc>
                <a:spcPct val="115000"/>
              </a:lnSpc>
              <a:spcBef>
                <a:spcPts val="1600"/>
              </a:spcBef>
              <a:spcAft>
                <a:spcPts val="0"/>
              </a:spcAft>
              <a:buSzPts val="1400"/>
              <a:buFont typeface="Arial"/>
              <a:buChar char="○"/>
              <a:defRPr/>
            </a:lvl2pPr>
            <a:lvl3pPr marL="1371600" lvl="2" indent="-317500" algn="l">
              <a:lnSpc>
                <a:spcPct val="115000"/>
              </a:lnSpc>
              <a:spcBef>
                <a:spcPts val="1600"/>
              </a:spcBef>
              <a:spcAft>
                <a:spcPts val="0"/>
              </a:spcAft>
              <a:buSzPts val="1400"/>
              <a:buFont typeface="Arial"/>
              <a:buChar char="■"/>
              <a:defRPr/>
            </a:lvl3pPr>
            <a:lvl4pPr marL="1828800" lvl="3" indent="-317500" algn="l">
              <a:lnSpc>
                <a:spcPct val="115000"/>
              </a:lnSpc>
              <a:spcBef>
                <a:spcPts val="1600"/>
              </a:spcBef>
              <a:spcAft>
                <a:spcPts val="0"/>
              </a:spcAft>
              <a:buSzPts val="1400"/>
              <a:buFont typeface="Arial"/>
              <a:buChar char="●"/>
              <a:defRPr/>
            </a:lvl4pPr>
            <a:lvl5pPr marL="2286000" lvl="4" indent="-317500" algn="l">
              <a:lnSpc>
                <a:spcPct val="115000"/>
              </a:lnSpc>
              <a:spcBef>
                <a:spcPts val="1600"/>
              </a:spcBef>
              <a:spcAft>
                <a:spcPts val="0"/>
              </a:spcAft>
              <a:buSzPts val="1400"/>
              <a:buFont typeface="Arial"/>
              <a:buChar char="○"/>
              <a:defRPr/>
            </a:lvl5pPr>
            <a:lvl6pPr marL="2743200" lvl="5" indent="-317500" algn="l">
              <a:lnSpc>
                <a:spcPct val="115000"/>
              </a:lnSpc>
              <a:spcBef>
                <a:spcPts val="1600"/>
              </a:spcBef>
              <a:spcAft>
                <a:spcPts val="0"/>
              </a:spcAft>
              <a:buSzPts val="1400"/>
              <a:buFont typeface="Arial"/>
              <a:buChar char="■"/>
              <a:defRPr/>
            </a:lvl6pPr>
            <a:lvl7pPr marL="3200400" lvl="6" indent="-317500" algn="l">
              <a:lnSpc>
                <a:spcPct val="115000"/>
              </a:lnSpc>
              <a:spcBef>
                <a:spcPts val="1600"/>
              </a:spcBef>
              <a:spcAft>
                <a:spcPts val="0"/>
              </a:spcAft>
              <a:buSzPts val="1400"/>
              <a:buFont typeface="Arial"/>
              <a:buChar char="●"/>
              <a:defRPr/>
            </a:lvl7pPr>
            <a:lvl8pPr marL="3657600" lvl="7" indent="-317500" algn="l">
              <a:lnSpc>
                <a:spcPct val="115000"/>
              </a:lnSpc>
              <a:spcBef>
                <a:spcPts val="1600"/>
              </a:spcBef>
              <a:spcAft>
                <a:spcPts val="0"/>
              </a:spcAft>
              <a:buSzPts val="1400"/>
              <a:buFont typeface="Arial"/>
              <a:buChar char="○"/>
              <a:defRPr/>
            </a:lvl8pPr>
            <a:lvl9pPr marL="4114800" lvl="8" indent="-317500" algn="l">
              <a:lnSpc>
                <a:spcPct val="115000"/>
              </a:lnSpc>
              <a:spcBef>
                <a:spcPts val="1600"/>
              </a:spcBef>
              <a:spcAft>
                <a:spcPts val="1600"/>
              </a:spcAft>
              <a:buSzPts val="1400"/>
              <a:buFont typeface="Arial"/>
              <a:buChar char="■"/>
              <a:defRPr/>
            </a:lvl9pPr>
          </a:lstStyle>
          <a:p>
            <a:endParaRPr/>
          </a:p>
        </p:txBody>
      </p:sp>
      <p:sp>
        <p:nvSpPr>
          <p:cNvPr id="16" name="Google Shape;16;p11"/>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Font typeface="Arial"/>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2"/>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Font typeface="Arial"/>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Font typeface="Arial"/>
              <a:buChar char="●"/>
              <a:defRPr sz="1400"/>
            </a:lvl1pPr>
            <a:lvl2pPr marL="914400" lvl="1" indent="-304800" algn="l">
              <a:lnSpc>
                <a:spcPct val="115000"/>
              </a:lnSpc>
              <a:spcBef>
                <a:spcPts val="1600"/>
              </a:spcBef>
              <a:spcAft>
                <a:spcPts val="0"/>
              </a:spcAft>
              <a:buSzPts val="1200"/>
              <a:buFont typeface="Arial"/>
              <a:buChar char="○"/>
              <a:defRPr sz="1200"/>
            </a:lvl2pPr>
            <a:lvl3pPr marL="1371600" lvl="2" indent="-304800" algn="l">
              <a:lnSpc>
                <a:spcPct val="115000"/>
              </a:lnSpc>
              <a:spcBef>
                <a:spcPts val="1600"/>
              </a:spcBef>
              <a:spcAft>
                <a:spcPts val="0"/>
              </a:spcAft>
              <a:buSzPts val="1200"/>
              <a:buFont typeface="Arial"/>
              <a:buChar char="■"/>
              <a:defRPr sz="1200"/>
            </a:lvl3pPr>
            <a:lvl4pPr marL="1828800" lvl="3" indent="-304800" algn="l">
              <a:lnSpc>
                <a:spcPct val="115000"/>
              </a:lnSpc>
              <a:spcBef>
                <a:spcPts val="1600"/>
              </a:spcBef>
              <a:spcAft>
                <a:spcPts val="0"/>
              </a:spcAft>
              <a:buSzPts val="1200"/>
              <a:buFont typeface="Arial"/>
              <a:buChar char="●"/>
              <a:defRPr sz="1200"/>
            </a:lvl4pPr>
            <a:lvl5pPr marL="2286000" lvl="4" indent="-304800" algn="l">
              <a:lnSpc>
                <a:spcPct val="115000"/>
              </a:lnSpc>
              <a:spcBef>
                <a:spcPts val="1600"/>
              </a:spcBef>
              <a:spcAft>
                <a:spcPts val="0"/>
              </a:spcAft>
              <a:buSzPts val="1200"/>
              <a:buFont typeface="Arial"/>
              <a:buChar char="○"/>
              <a:defRPr sz="1200"/>
            </a:lvl5pPr>
            <a:lvl6pPr marL="2743200" lvl="5" indent="-304800" algn="l">
              <a:lnSpc>
                <a:spcPct val="115000"/>
              </a:lnSpc>
              <a:spcBef>
                <a:spcPts val="1600"/>
              </a:spcBef>
              <a:spcAft>
                <a:spcPts val="0"/>
              </a:spcAft>
              <a:buSzPts val="1200"/>
              <a:buFont typeface="Arial"/>
              <a:buChar char="■"/>
              <a:defRPr sz="1200"/>
            </a:lvl6pPr>
            <a:lvl7pPr marL="3200400" lvl="6" indent="-304800" algn="l">
              <a:lnSpc>
                <a:spcPct val="115000"/>
              </a:lnSpc>
              <a:spcBef>
                <a:spcPts val="1600"/>
              </a:spcBef>
              <a:spcAft>
                <a:spcPts val="0"/>
              </a:spcAft>
              <a:buSzPts val="1200"/>
              <a:buFont typeface="Arial"/>
              <a:buChar char="●"/>
              <a:defRPr sz="1200"/>
            </a:lvl7pPr>
            <a:lvl8pPr marL="3657600" lvl="7" indent="-304800" algn="l">
              <a:lnSpc>
                <a:spcPct val="115000"/>
              </a:lnSpc>
              <a:spcBef>
                <a:spcPts val="1600"/>
              </a:spcBef>
              <a:spcAft>
                <a:spcPts val="0"/>
              </a:spcAft>
              <a:buSzPts val="1200"/>
              <a:buFont typeface="Arial"/>
              <a:buChar char="○"/>
              <a:defRPr sz="1200"/>
            </a:lvl8pPr>
            <a:lvl9pPr marL="4114800" lvl="8" indent="-304800" algn="l">
              <a:lnSpc>
                <a:spcPct val="115000"/>
              </a:lnSpc>
              <a:spcBef>
                <a:spcPts val="1600"/>
              </a:spcBef>
              <a:spcAft>
                <a:spcPts val="1600"/>
              </a:spcAft>
              <a:buSzPts val="1200"/>
              <a:buFont typeface="Arial"/>
              <a:buChar char="■"/>
              <a:defRPr sz="1200"/>
            </a:lvl9pPr>
          </a:lstStyle>
          <a:p>
            <a:endParaRPr/>
          </a:p>
        </p:txBody>
      </p:sp>
      <p:sp>
        <p:nvSpPr>
          <p:cNvPr id="23" name="Google Shape;23;p1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Font typeface="Arial"/>
              <a:buChar char="●"/>
              <a:defRPr sz="1400"/>
            </a:lvl1pPr>
            <a:lvl2pPr marL="914400" lvl="1" indent="-304800" algn="l">
              <a:lnSpc>
                <a:spcPct val="115000"/>
              </a:lnSpc>
              <a:spcBef>
                <a:spcPts val="1600"/>
              </a:spcBef>
              <a:spcAft>
                <a:spcPts val="0"/>
              </a:spcAft>
              <a:buSzPts val="1200"/>
              <a:buFont typeface="Arial"/>
              <a:buChar char="○"/>
              <a:defRPr sz="1200"/>
            </a:lvl2pPr>
            <a:lvl3pPr marL="1371600" lvl="2" indent="-304800" algn="l">
              <a:lnSpc>
                <a:spcPct val="115000"/>
              </a:lnSpc>
              <a:spcBef>
                <a:spcPts val="1600"/>
              </a:spcBef>
              <a:spcAft>
                <a:spcPts val="0"/>
              </a:spcAft>
              <a:buSzPts val="1200"/>
              <a:buFont typeface="Arial"/>
              <a:buChar char="■"/>
              <a:defRPr sz="1200"/>
            </a:lvl3pPr>
            <a:lvl4pPr marL="1828800" lvl="3" indent="-304800" algn="l">
              <a:lnSpc>
                <a:spcPct val="115000"/>
              </a:lnSpc>
              <a:spcBef>
                <a:spcPts val="1600"/>
              </a:spcBef>
              <a:spcAft>
                <a:spcPts val="0"/>
              </a:spcAft>
              <a:buSzPts val="1200"/>
              <a:buFont typeface="Arial"/>
              <a:buChar char="●"/>
              <a:defRPr sz="1200"/>
            </a:lvl4pPr>
            <a:lvl5pPr marL="2286000" lvl="4" indent="-304800" algn="l">
              <a:lnSpc>
                <a:spcPct val="115000"/>
              </a:lnSpc>
              <a:spcBef>
                <a:spcPts val="1600"/>
              </a:spcBef>
              <a:spcAft>
                <a:spcPts val="0"/>
              </a:spcAft>
              <a:buSzPts val="1200"/>
              <a:buFont typeface="Arial"/>
              <a:buChar char="○"/>
              <a:defRPr sz="1200"/>
            </a:lvl5pPr>
            <a:lvl6pPr marL="2743200" lvl="5" indent="-304800" algn="l">
              <a:lnSpc>
                <a:spcPct val="115000"/>
              </a:lnSpc>
              <a:spcBef>
                <a:spcPts val="1600"/>
              </a:spcBef>
              <a:spcAft>
                <a:spcPts val="0"/>
              </a:spcAft>
              <a:buSzPts val="1200"/>
              <a:buFont typeface="Arial"/>
              <a:buChar char="■"/>
              <a:defRPr sz="1200"/>
            </a:lvl6pPr>
            <a:lvl7pPr marL="3200400" lvl="6" indent="-304800" algn="l">
              <a:lnSpc>
                <a:spcPct val="115000"/>
              </a:lnSpc>
              <a:spcBef>
                <a:spcPts val="1600"/>
              </a:spcBef>
              <a:spcAft>
                <a:spcPts val="0"/>
              </a:spcAft>
              <a:buSzPts val="1200"/>
              <a:buFont typeface="Arial"/>
              <a:buChar char="●"/>
              <a:defRPr sz="1200"/>
            </a:lvl7pPr>
            <a:lvl8pPr marL="3657600" lvl="7" indent="-304800" algn="l">
              <a:lnSpc>
                <a:spcPct val="115000"/>
              </a:lnSpc>
              <a:spcBef>
                <a:spcPts val="1600"/>
              </a:spcBef>
              <a:spcAft>
                <a:spcPts val="0"/>
              </a:spcAft>
              <a:buSzPts val="1200"/>
              <a:buFont typeface="Arial"/>
              <a:buChar char="○"/>
              <a:defRPr sz="1200"/>
            </a:lvl8pPr>
            <a:lvl9pPr marL="4114800" lvl="8" indent="-304800" algn="l">
              <a:lnSpc>
                <a:spcPct val="115000"/>
              </a:lnSpc>
              <a:spcBef>
                <a:spcPts val="1600"/>
              </a:spcBef>
              <a:spcAft>
                <a:spcPts val="1600"/>
              </a:spcAft>
              <a:buSzPts val="1200"/>
              <a:buFont typeface="Arial"/>
              <a:buChar char="■"/>
              <a:defRPr sz="1200"/>
            </a:lvl9pPr>
          </a:lstStyle>
          <a:p>
            <a:endParaRPr/>
          </a:p>
        </p:txBody>
      </p:sp>
      <p:sp>
        <p:nvSpPr>
          <p:cNvPr id="24" name="Google Shape;24;p13"/>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Font typeface="Arial"/>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4"/>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1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Arial"/>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Font typeface="Arial"/>
              <a:buChar char="●"/>
              <a:defRPr sz="1200"/>
            </a:lvl1pPr>
            <a:lvl2pPr marL="914400" lvl="1" indent="-304800" algn="l">
              <a:lnSpc>
                <a:spcPct val="115000"/>
              </a:lnSpc>
              <a:spcBef>
                <a:spcPts val="1600"/>
              </a:spcBef>
              <a:spcAft>
                <a:spcPts val="0"/>
              </a:spcAft>
              <a:buSzPts val="1200"/>
              <a:buFont typeface="Arial"/>
              <a:buChar char="○"/>
              <a:defRPr sz="1200"/>
            </a:lvl2pPr>
            <a:lvl3pPr marL="1371600" lvl="2" indent="-304800" algn="l">
              <a:lnSpc>
                <a:spcPct val="115000"/>
              </a:lnSpc>
              <a:spcBef>
                <a:spcPts val="1600"/>
              </a:spcBef>
              <a:spcAft>
                <a:spcPts val="0"/>
              </a:spcAft>
              <a:buSzPts val="1200"/>
              <a:buFont typeface="Arial"/>
              <a:buChar char="■"/>
              <a:defRPr sz="1200"/>
            </a:lvl3pPr>
            <a:lvl4pPr marL="1828800" lvl="3" indent="-304800" algn="l">
              <a:lnSpc>
                <a:spcPct val="115000"/>
              </a:lnSpc>
              <a:spcBef>
                <a:spcPts val="1600"/>
              </a:spcBef>
              <a:spcAft>
                <a:spcPts val="0"/>
              </a:spcAft>
              <a:buSzPts val="1200"/>
              <a:buFont typeface="Arial"/>
              <a:buChar char="●"/>
              <a:defRPr sz="1200"/>
            </a:lvl4pPr>
            <a:lvl5pPr marL="2286000" lvl="4" indent="-304800" algn="l">
              <a:lnSpc>
                <a:spcPct val="115000"/>
              </a:lnSpc>
              <a:spcBef>
                <a:spcPts val="1600"/>
              </a:spcBef>
              <a:spcAft>
                <a:spcPts val="0"/>
              </a:spcAft>
              <a:buSzPts val="1200"/>
              <a:buFont typeface="Arial"/>
              <a:buChar char="○"/>
              <a:defRPr sz="1200"/>
            </a:lvl5pPr>
            <a:lvl6pPr marL="2743200" lvl="5" indent="-304800" algn="l">
              <a:lnSpc>
                <a:spcPct val="115000"/>
              </a:lnSpc>
              <a:spcBef>
                <a:spcPts val="1600"/>
              </a:spcBef>
              <a:spcAft>
                <a:spcPts val="0"/>
              </a:spcAft>
              <a:buSzPts val="1200"/>
              <a:buFont typeface="Arial"/>
              <a:buChar char="■"/>
              <a:defRPr sz="1200"/>
            </a:lvl6pPr>
            <a:lvl7pPr marL="3200400" lvl="6" indent="-304800" algn="l">
              <a:lnSpc>
                <a:spcPct val="115000"/>
              </a:lnSpc>
              <a:spcBef>
                <a:spcPts val="1600"/>
              </a:spcBef>
              <a:spcAft>
                <a:spcPts val="0"/>
              </a:spcAft>
              <a:buSzPts val="1200"/>
              <a:buFont typeface="Arial"/>
              <a:buChar char="●"/>
              <a:defRPr sz="1200"/>
            </a:lvl7pPr>
            <a:lvl8pPr marL="3657600" lvl="7" indent="-304800" algn="l">
              <a:lnSpc>
                <a:spcPct val="115000"/>
              </a:lnSpc>
              <a:spcBef>
                <a:spcPts val="1600"/>
              </a:spcBef>
              <a:spcAft>
                <a:spcPts val="0"/>
              </a:spcAft>
              <a:buSzPts val="1200"/>
              <a:buFont typeface="Arial"/>
              <a:buChar char="○"/>
              <a:defRPr sz="1200"/>
            </a:lvl8pPr>
            <a:lvl9pPr marL="4114800" lvl="8" indent="-304800" algn="l">
              <a:lnSpc>
                <a:spcPct val="115000"/>
              </a:lnSpc>
              <a:spcBef>
                <a:spcPts val="1600"/>
              </a:spcBef>
              <a:spcAft>
                <a:spcPts val="1600"/>
              </a:spcAft>
              <a:buSzPts val="1200"/>
              <a:buFont typeface="Arial"/>
              <a:buChar char="■"/>
              <a:defRPr sz="1200"/>
            </a:lvl9pPr>
          </a:lstStyle>
          <a:p>
            <a:endParaRPr/>
          </a:p>
        </p:txBody>
      </p:sp>
      <p:sp>
        <p:nvSpPr>
          <p:cNvPr id="31" name="Google Shape;31;p15"/>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Font typeface="Arial"/>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6"/>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1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Font typeface="Arial"/>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Arial"/>
              <a:buNone/>
              <a:defRPr sz="2100"/>
            </a:lvl1pPr>
            <a:lvl2pPr lvl="1" algn="ctr">
              <a:lnSpc>
                <a:spcPct val="100000"/>
              </a:lnSpc>
              <a:spcBef>
                <a:spcPts val="0"/>
              </a:spcBef>
              <a:spcAft>
                <a:spcPts val="0"/>
              </a:spcAft>
              <a:buSzPts val="2100"/>
              <a:buFont typeface="Arial"/>
              <a:buNone/>
              <a:defRPr sz="2100"/>
            </a:lvl2pPr>
            <a:lvl3pPr lvl="2" algn="ctr">
              <a:lnSpc>
                <a:spcPct val="100000"/>
              </a:lnSpc>
              <a:spcBef>
                <a:spcPts val="0"/>
              </a:spcBef>
              <a:spcAft>
                <a:spcPts val="0"/>
              </a:spcAft>
              <a:buSzPts val="2100"/>
              <a:buFont typeface="Arial"/>
              <a:buNone/>
              <a:defRPr sz="2100"/>
            </a:lvl3pPr>
            <a:lvl4pPr lvl="3" algn="ctr">
              <a:lnSpc>
                <a:spcPct val="100000"/>
              </a:lnSpc>
              <a:spcBef>
                <a:spcPts val="0"/>
              </a:spcBef>
              <a:spcAft>
                <a:spcPts val="0"/>
              </a:spcAft>
              <a:buSzPts val="2100"/>
              <a:buFont typeface="Arial"/>
              <a:buNone/>
              <a:defRPr sz="2100"/>
            </a:lvl4pPr>
            <a:lvl5pPr lvl="4" algn="ctr">
              <a:lnSpc>
                <a:spcPct val="100000"/>
              </a:lnSpc>
              <a:spcBef>
                <a:spcPts val="0"/>
              </a:spcBef>
              <a:spcAft>
                <a:spcPts val="0"/>
              </a:spcAft>
              <a:buSzPts val="2100"/>
              <a:buFont typeface="Arial"/>
              <a:buNone/>
              <a:defRPr sz="2100"/>
            </a:lvl5pPr>
            <a:lvl6pPr lvl="5" algn="ctr">
              <a:lnSpc>
                <a:spcPct val="100000"/>
              </a:lnSpc>
              <a:spcBef>
                <a:spcPts val="0"/>
              </a:spcBef>
              <a:spcAft>
                <a:spcPts val="0"/>
              </a:spcAft>
              <a:buSzPts val="2100"/>
              <a:buFont typeface="Arial"/>
              <a:buNone/>
              <a:defRPr sz="2100"/>
            </a:lvl6pPr>
            <a:lvl7pPr lvl="6" algn="ctr">
              <a:lnSpc>
                <a:spcPct val="100000"/>
              </a:lnSpc>
              <a:spcBef>
                <a:spcPts val="0"/>
              </a:spcBef>
              <a:spcAft>
                <a:spcPts val="0"/>
              </a:spcAft>
              <a:buSzPts val="2100"/>
              <a:buFont typeface="Arial"/>
              <a:buNone/>
              <a:defRPr sz="2100"/>
            </a:lvl7pPr>
            <a:lvl8pPr lvl="7" algn="ctr">
              <a:lnSpc>
                <a:spcPct val="100000"/>
              </a:lnSpc>
              <a:spcBef>
                <a:spcPts val="0"/>
              </a:spcBef>
              <a:spcAft>
                <a:spcPts val="0"/>
              </a:spcAft>
              <a:buSzPts val="2100"/>
              <a:buFont typeface="Arial"/>
              <a:buNone/>
              <a:defRPr sz="2100"/>
            </a:lvl8pPr>
            <a:lvl9pPr lvl="8" algn="ctr">
              <a:lnSpc>
                <a:spcPct val="100000"/>
              </a:lnSpc>
              <a:spcBef>
                <a:spcPts val="0"/>
              </a:spcBef>
              <a:spcAft>
                <a:spcPts val="0"/>
              </a:spcAft>
              <a:buSzPts val="2100"/>
              <a:buFont typeface="Arial"/>
              <a:buNone/>
              <a:defRPr sz="2100"/>
            </a:lvl9pPr>
          </a:lstStyle>
          <a:p>
            <a:endParaRPr/>
          </a:p>
        </p:txBody>
      </p:sp>
      <p:sp>
        <p:nvSpPr>
          <p:cNvPr id="39" name="Google Shape;39;p1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Font typeface="Arial"/>
              <a:buChar char="●"/>
              <a:defRPr/>
            </a:lvl1pPr>
            <a:lvl2pPr marL="914400" lvl="1" indent="-317500" algn="l">
              <a:lnSpc>
                <a:spcPct val="115000"/>
              </a:lnSpc>
              <a:spcBef>
                <a:spcPts val="1600"/>
              </a:spcBef>
              <a:spcAft>
                <a:spcPts val="0"/>
              </a:spcAft>
              <a:buSzPts val="1400"/>
              <a:buFont typeface="Arial"/>
              <a:buChar char="○"/>
              <a:defRPr/>
            </a:lvl2pPr>
            <a:lvl3pPr marL="1371600" lvl="2" indent="-317500" algn="l">
              <a:lnSpc>
                <a:spcPct val="115000"/>
              </a:lnSpc>
              <a:spcBef>
                <a:spcPts val="1600"/>
              </a:spcBef>
              <a:spcAft>
                <a:spcPts val="0"/>
              </a:spcAft>
              <a:buSzPts val="1400"/>
              <a:buFont typeface="Arial"/>
              <a:buChar char="■"/>
              <a:defRPr/>
            </a:lvl3pPr>
            <a:lvl4pPr marL="1828800" lvl="3" indent="-317500" algn="l">
              <a:lnSpc>
                <a:spcPct val="115000"/>
              </a:lnSpc>
              <a:spcBef>
                <a:spcPts val="1600"/>
              </a:spcBef>
              <a:spcAft>
                <a:spcPts val="0"/>
              </a:spcAft>
              <a:buSzPts val="1400"/>
              <a:buFont typeface="Arial"/>
              <a:buChar char="●"/>
              <a:defRPr/>
            </a:lvl4pPr>
            <a:lvl5pPr marL="2286000" lvl="4" indent="-317500" algn="l">
              <a:lnSpc>
                <a:spcPct val="115000"/>
              </a:lnSpc>
              <a:spcBef>
                <a:spcPts val="1600"/>
              </a:spcBef>
              <a:spcAft>
                <a:spcPts val="0"/>
              </a:spcAft>
              <a:buSzPts val="1400"/>
              <a:buFont typeface="Arial"/>
              <a:buChar char="○"/>
              <a:defRPr/>
            </a:lvl5pPr>
            <a:lvl6pPr marL="2743200" lvl="5" indent="-317500" algn="l">
              <a:lnSpc>
                <a:spcPct val="115000"/>
              </a:lnSpc>
              <a:spcBef>
                <a:spcPts val="1600"/>
              </a:spcBef>
              <a:spcAft>
                <a:spcPts val="0"/>
              </a:spcAft>
              <a:buSzPts val="1400"/>
              <a:buFont typeface="Arial"/>
              <a:buChar char="■"/>
              <a:defRPr/>
            </a:lvl6pPr>
            <a:lvl7pPr marL="3200400" lvl="6" indent="-317500" algn="l">
              <a:lnSpc>
                <a:spcPct val="115000"/>
              </a:lnSpc>
              <a:spcBef>
                <a:spcPts val="1600"/>
              </a:spcBef>
              <a:spcAft>
                <a:spcPts val="0"/>
              </a:spcAft>
              <a:buSzPts val="1400"/>
              <a:buFont typeface="Arial"/>
              <a:buChar char="●"/>
              <a:defRPr/>
            </a:lvl7pPr>
            <a:lvl8pPr marL="3657600" lvl="7" indent="-317500" algn="l">
              <a:lnSpc>
                <a:spcPct val="115000"/>
              </a:lnSpc>
              <a:spcBef>
                <a:spcPts val="1600"/>
              </a:spcBef>
              <a:spcAft>
                <a:spcPts val="0"/>
              </a:spcAft>
              <a:buSzPts val="1400"/>
              <a:buFont typeface="Arial"/>
              <a:buChar char="○"/>
              <a:defRPr/>
            </a:lvl8pPr>
            <a:lvl9pPr marL="4114800" lvl="8" indent="-317500" algn="l">
              <a:lnSpc>
                <a:spcPct val="115000"/>
              </a:lnSpc>
              <a:spcBef>
                <a:spcPts val="1600"/>
              </a:spcBef>
              <a:spcAft>
                <a:spcPts val="1600"/>
              </a:spcAft>
              <a:buSzPts val="1400"/>
              <a:buFont typeface="Arial"/>
              <a:buChar char="■"/>
              <a:defRPr/>
            </a:lvl9pPr>
          </a:lstStyle>
          <a:p>
            <a:endParaRPr/>
          </a:p>
        </p:txBody>
      </p:sp>
      <p:sp>
        <p:nvSpPr>
          <p:cNvPr id="40" name="Google Shape;40;p17"/>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Font typeface="Arial"/>
              <a:buNone/>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1600"/>
              </a:spcBef>
              <a:spcAft>
                <a:spcPts val="0"/>
              </a:spcAft>
              <a:buSzPts val="1800"/>
              <a:buChar char="■"/>
              <a:defRPr/>
            </a:lvl3pPr>
            <a:lvl4pPr marL="1828800" lvl="3" indent="-342900" algn="l">
              <a:lnSpc>
                <a:spcPct val="115000"/>
              </a:lnSpc>
              <a:spcBef>
                <a:spcPts val="1600"/>
              </a:spcBef>
              <a:spcAft>
                <a:spcPts val="0"/>
              </a:spcAft>
              <a:buSzPts val="1800"/>
              <a:buChar char="●"/>
              <a:defRPr/>
            </a:lvl4pPr>
            <a:lvl5pPr marL="2286000" lvl="4" indent="-342900" algn="l">
              <a:lnSpc>
                <a:spcPct val="115000"/>
              </a:lnSpc>
              <a:spcBef>
                <a:spcPts val="1600"/>
              </a:spcBef>
              <a:spcAft>
                <a:spcPts val="0"/>
              </a:spcAft>
              <a:buSzPts val="1800"/>
              <a:buChar char="○"/>
              <a:defRPr/>
            </a:lvl5pPr>
            <a:lvl6pPr marL="2743200" lvl="5" indent="-342900" algn="l">
              <a:lnSpc>
                <a:spcPct val="115000"/>
              </a:lnSpc>
              <a:spcBef>
                <a:spcPts val="1600"/>
              </a:spcBef>
              <a:spcAft>
                <a:spcPts val="0"/>
              </a:spcAft>
              <a:buSzPts val="1800"/>
              <a:buChar char="■"/>
              <a:defRPr/>
            </a:lvl6pPr>
            <a:lvl7pPr marL="3200400" lvl="6" indent="-342900" algn="l">
              <a:lnSpc>
                <a:spcPct val="115000"/>
              </a:lnSpc>
              <a:spcBef>
                <a:spcPts val="1600"/>
              </a:spcBef>
              <a:spcAft>
                <a:spcPts val="0"/>
              </a:spcAft>
              <a:buSzPts val="1800"/>
              <a:buChar char="●"/>
              <a:defRPr/>
            </a:lvl7pPr>
            <a:lvl8pPr marL="3657600" lvl="7" indent="-342900" algn="l">
              <a:lnSpc>
                <a:spcPct val="115000"/>
              </a:lnSpc>
              <a:spcBef>
                <a:spcPts val="1600"/>
              </a:spcBef>
              <a:spcAft>
                <a:spcPts val="0"/>
              </a:spcAft>
              <a:buSzPts val="1800"/>
              <a:buChar char="○"/>
              <a:defRPr/>
            </a:lvl8pPr>
            <a:lvl9pPr marL="4114800" lvl="8" indent="-342900" algn="l">
              <a:lnSpc>
                <a:spcPct val="115000"/>
              </a:lnSpc>
              <a:spcBef>
                <a:spcPts val="1600"/>
              </a:spcBef>
              <a:spcAft>
                <a:spcPts val="1600"/>
              </a:spcAft>
              <a:buSzPts val="1800"/>
              <a:buChar char="■"/>
              <a:defRPr/>
            </a:lvl9pPr>
          </a:lstStyle>
          <a:p>
            <a:endParaRPr/>
          </a:p>
        </p:txBody>
      </p:sp>
      <p:sp>
        <p:nvSpPr>
          <p:cNvPr id="43" name="Google Shape;43;p18"/>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D0E0E3"/>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7" y="4663216"/>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tmp"/></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tmp"/></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tmp"/></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tmp"/></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8" y="7589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Font typeface="Arial"/>
              <a:buNone/>
            </a:pPr>
            <a:r>
              <a:rPr lang="en"/>
              <a:t>Social Media Live Project Submission</a:t>
            </a:r>
            <a:endParaRPr/>
          </a:p>
        </p:txBody>
      </p:sp>
      <p:sp>
        <p:nvSpPr>
          <p:cNvPr id="55" name="Google Shape;55;p1"/>
          <p:cNvSpPr txBox="1">
            <a:spLocks noGrp="1"/>
          </p:cNvSpPr>
          <p:nvPr>
            <p:ph type="subTitle" idx="1"/>
          </p:nvPr>
        </p:nvSpPr>
        <p:spPr>
          <a:xfrm>
            <a:off x="311700" y="2844758"/>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Font typeface="Arial"/>
              <a:buNone/>
            </a:pPr>
            <a:r>
              <a:rPr lang="en"/>
              <a:t>Facebook Campaign</a:t>
            </a:r>
            <a:endParaRPr/>
          </a:p>
        </p:txBody>
      </p:sp>
      <p:sp>
        <p:nvSpPr>
          <p:cNvPr id="56" name="Google Shape;56;p1"/>
          <p:cNvSpPr txBox="1"/>
          <p:nvPr/>
        </p:nvSpPr>
        <p:spPr>
          <a:xfrm>
            <a:off x="6232065" y="3988225"/>
            <a:ext cx="3143881" cy="792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 sz="1600" b="0" i="0" u="none" strike="noStrike" cap="none" dirty="0">
                <a:solidFill>
                  <a:schemeClr val="dk2"/>
                </a:solidFill>
                <a:latin typeface="Arial"/>
                <a:ea typeface="Arial"/>
                <a:cs typeface="Arial"/>
                <a:sym typeface="Arial"/>
              </a:rPr>
              <a:t>Student Name:</a:t>
            </a:r>
            <a:r>
              <a:rPr lang="en" sz="1600" dirty="0">
                <a:solidFill>
                  <a:schemeClr val="dk2"/>
                </a:solidFill>
              </a:rPr>
              <a:t>ABHISHEK </a:t>
            </a:r>
          </a:p>
          <a:p>
            <a:pPr marL="0" marR="0" lvl="0" indent="0" algn="ctr" rtl="0">
              <a:lnSpc>
                <a:spcPct val="100000"/>
              </a:lnSpc>
              <a:spcBef>
                <a:spcPts val="0"/>
              </a:spcBef>
              <a:spcAft>
                <a:spcPts val="0"/>
              </a:spcAft>
              <a:buClr>
                <a:schemeClr val="dk2"/>
              </a:buClr>
              <a:buSzPts val="2800"/>
              <a:buFont typeface="Arial"/>
              <a:buNone/>
            </a:pPr>
            <a:r>
              <a:rPr lang="en" sz="1600" dirty="0">
                <a:solidFill>
                  <a:schemeClr val="dk2"/>
                </a:solidFill>
              </a:rPr>
              <a:t>TRIPATHI</a:t>
            </a:r>
          </a:p>
          <a:p>
            <a:pPr marL="0" marR="0" lvl="0" indent="0" algn="ctr" rtl="0">
              <a:lnSpc>
                <a:spcPct val="100000"/>
              </a:lnSpc>
              <a:spcBef>
                <a:spcPts val="0"/>
              </a:spcBef>
              <a:spcAft>
                <a:spcPts val="0"/>
              </a:spcAft>
              <a:buClr>
                <a:schemeClr val="dk2"/>
              </a:buClr>
              <a:buSzPts val="2800"/>
              <a:buFont typeface="Arial"/>
              <a:buNone/>
            </a:pPr>
            <a:endParaRPr dirty="0"/>
          </a:p>
        </p:txBody>
      </p:sp>
      <p:pic>
        <p:nvPicPr>
          <p:cNvPr id="1026" name="Picture 2">
            <a:extLst>
              <a:ext uri="{FF2B5EF4-FFF2-40B4-BE49-F238E27FC236}">
                <a16:creationId xmlns:a16="http://schemas.microsoft.com/office/drawing/2014/main" id="{FC90B08A-B419-BF1A-6B44-0ED3412217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3814" y="86400"/>
            <a:ext cx="1050488" cy="511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Font typeface="Arial"/>
              <a:buNone/>
            </a:pPr>
            <a:r>
              <a:rPr lang="en"/>
              <a:t>Campaign Problem Statement</a:t>
            </a:r>
            <a:endParaRPr/>
          </a:p>
        </p:txBody>
      </p:sp>
      <p:sp>
        <p:nvSpPr>
          <p:cNvPr id="62" name="Google Shape;62;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Font typeface="Calibri"/>
              <a:buNone/>
            </a:pPr>
            <a:r>
              <a:rPr lang="en" b="1" dirty="0">
                <a:solidFill>
                  <a:schemeClr val="dk1"/>
                </a:solidFill>
                <a:latin typeface="Calibri"/>
                <a:ea typeface="Calibri"/>
                <a:cs typeface="Calibri"/>
                <a:sym typeface="Calibri"/>
              </a:rPr>
              <a:t>{Please write down the problem statement and information provided to you}</a:t>
            </a:r>
            <a:endParaRPr dirty="0"/>
          </a:p>
          <a:p>
            <a:pPr marL="0" lvl="0" indent="0" algn="l" rtl="0">
              <a:lnSpc>
                <a:spcPct val="115000"/>
              </a:lnSpc>
              <a:spcBef>
                <a:spcPts val="1600"/>
              </a:spcBef>
              <a:spcAft>
                <a:spcPts val="0"/>
              </a:spcAft>
              <a:buSzPts val="1800"/>
              <a:buFont typeface="Calibri"/>
              <a:buNone/>
            </a:pPr>
            <a:r>
              <a:rPr lang="en" b="1" dirty="0">
                <a:solidFill>
                  <a:schemeClr val="dk1"/>
                </a:solidFill>
                <a:latin typeface="Calibri"/>
                <a:ea typeface="Calibri"/>
                <a:cs typeface="Calibri"/>
                <a:sym typeface="Calibri"/>
              </a:rPr>
              <a:t>Blog Name, Theme and Link:</a:t>
            </a:r>
            <a:r>
              <a:rPr lang="en" dirty="0">
                <a:solidFill>
                  <a:schemeClr val="dk1"/>
                </a:solidFill>
                <a:latin typeface="Calibri"/>
                <a:ea typeface="Calibri"/>
                <a:cs typeface="Calibri"/>
                <a:sym typeface="Calibri"/>
              </a:rPr>
              <a:t> EDUCATION,Learnings for students, </a:t>
            </a:r>
            <a:r>
              <a:rPr lang="en-IN" dirty="0">
                <a:solidFill>
                  <a:schemeClr val="dk1"/>
                </a:solidFill>
                <a:latin typeface="Calibri"/>
                <a:ea typeface="Calibri"/>
                <a:cs typeface="Calibri"/>
                <a:sym typeface="Calibri"/>
              </a:rPr>
              <a:t>https://abhicars.upgradcampustest.xyz/</a:t>
            </a:r>
            <a:endParaRPr dirty="0"/>
          </a:p>
          <a:p>
            <a:pPr marL="0" lvl="0" indent="0" algn="l" rtl="0">
              <a:lnSpc>
                <a:spcPct val="115000"/>
              </a:lnSpc>
              <a:spcBef>
                <a:spcPts val="1600"/>
              </a:spcBef>
              <a:spcAft>
                <a:spcPts val="0"/>
              </a:spcAft>
              <a:buSzPts val="1800"/>
              <a:buFont typeface="Calibri"/>
              <a:buNone/>
            </a:pPr>
            <a:r>
              <a:rPr lang="en" b="1" dirty="0">
                <a:solidFill>
                  <a:schemeClr val="dk1"/>
                </a:solidFill>
                <a:latin typeface="Calibri"/>
                <a:ea typeface="Calibri"/>
                <a:cs typeface="Calibri"/>
                <a:sym typeface="Calibri"/>
              </a:rPr>
              <a:t>Budget provided:</a:t>
            </a:r>
            <a:r>
              <a:rPr lang="en" dirty="0">
                <a:solidFill>
                  <a:schemeClr val="dk1"/>
                </a:solidFill>
                <a:latin typeface="Calibri"/>
                <a:ea typeface="Calibri"/>
                <a:cs typeface="Calibri"/>
                <a:sym typeface="Calibri"/>
              </a:rPr>
              <a:t> 500inr</a:t>
            </a:r>
            <a:endParaRPr dirty="0"/>
          </a:p>
          <a:p>
            <a:pPr marL="0" lvl="0" indent="0" algn="l" rtl="0">
              <a:lnSpc>
                <a:spcPct val="115000"/>
              </a:lnSpc>
              <a:spcBef>
                <a:spcPts val="1600"/>
              </a:spcBef>
              <a:spcAft>
                <a:spcPts val="0"/>
              </a:spcAft>
              <a:buSzPts val="1800"/>
              <a:buFont typeface="Calibri"/>
              <a:buNone/>
            </a:pPr>
            <a:r>
              <a:rPr lang="en" b="1" dirty="0">
                <a:solidFill>
                  <a:schemeClr val="dk1"/>
                </a:solidFill>
                <a:latin typeface="Calibri"/>
                <a:ea typeface="Calibri"/>
                <a:cs typeface="Calibri"/>
                <a:sym typeface="Calibri"/>
              </a:rPr>
              <a:t>Objective:</a:t>
            </a:r>
            <a:r>
              <a:rPr lang="en" dirty="0">
                <a:solidFill>
                  <a:schemeClr val="dk1"/>
                </a:solidFill>
                <a:latin typeface="Calibri"/>
                <a:ea typeface="Calibri"/>
                <a:cs typeface="Calibri"/>
                <a:sym typeface="Calibri"/>
              </a:rPr>
              <a:t> Main aim is to promote Eduation </a:t>
            </a:r>
            <a:endParaRPr dirty="0"/>
          </a:p>
          <a:p>
            <a:pPr marL="0" lvl="0" indent="0" algn="l" rtl="0">
              <a:lnSpc>
                <a:spcPct val="115000"/>
              </a:lnSpc>
              <a:spcBef>
                <a:spcPts val="0"/>
              </a:spcBef>
              <a:spcAft>
                <a:spcPts val="0"/>
              </a:spcAft>
              <a:buClr>
                <a:schemeClr val="dk1"/>
              </a:buClr>
              <a:buSzPts val="1100"/>
              <a:buFont typeface="Arial"/>
              <a:buNone/>
            </a:pPr>
            <a:endParaRPr dirty="0">
              <a:solidFill>
                <a:schemeClr val="dk1"/>
              </a:solidFill>
              <a:latin typeface="Calibri"/>
              <a:ea typeface="Calibri"/>
              <a:cs typeface="Calibri"/>
              <a:sym typeface="Calibri"/>
            </a:endParaRPr>
          </a:p>
          <a:p>
            <a:pPr marL="0" lvl="0" indent="0" algn="l" rtl="0">
              <a:lnSpc>
                <a:spcPct val="115000"/>
              </a:lnSpc>
              <a:spcBef>
                <a:spcPts val="0"/>
              </a:spcBef>
              <a:spcAft>
                <a:spcPts val="0"/>
              </a:spcAft>
              <a:buSzPts val="1800"/>
              <a:buFont typeface="Calibri"/>
              <a:buNone/>
            </a:pPr>
            <a:r>
              <a:rPr lang="en" b="1" dirty="0">
                <a:solidFill>
                  <a:schemeClr val="dk1"/>
                </a:solidFill>
                <a:latin typeface="Calibri"/>
                <a:ea typeface="Calibri"/>
                <a:cs typeface="Calibri"/>
                <a:sym typeface="Calibri"/>
              </a:rPr>
              <a:t>TG:</a:t>
            </a:r>
            <a:r>
              <a:rPr lang="en" dirty="0">
                <a:solidFill>
                  <a:schemeClr val="dk1"/>
                </a:solidFill>
                <a:latin typeface="Calibri"/>
                <a:ea typeface="Calibri"/>
                <a:cs typeface="Calibri"/>
                <a:sym typeface="Calibri"/>
              </a:rPr>
              <a:t>  students </a:t>
            </a:r>
            <a:endParaRPr dirty="0"/>
          </a:p>
          <a:p>
            <a:pPr marL="0" lvl="0" indent="0" algn="l" rtl="0">
              <a:lnSpc>
                <a:spcPct val="115000"/>
              </a:lnSpc>
              <a:spcBef>
                <a:spcPts val="0"/>
              </a:spcBef>
              <a:spcAft>
                <a:spcPts val="0"/>
              </a:spcAft>
              <a:buSzPts val="1800"/>
              <a:buFont typeface="Calibri"/>
              <a:buNone/>
            </a:pPr>
            <a:endParaRPr dirty="0"/>
          </a:p>
        </p:txBody>
      </p:sp>
      <p:sp>
        <p:nvSpPr>
          <p:cNvPr id="63" name="Google Shape;63;p2"/>
          <p:cNvSpPr txBox="1"/>
          <p:nvPr/>
        </p:nvSpPr>
        <p:spPr>
          <a:xfrm>
            <a:off x="8177300" y="92525"/>
            <a:ext cx="1314300" cy="352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Arial"/>
                <a:ea typeface="Arial"/>
                <a:cs typeface="Arial"/>
                <a:sym typeface="Arial"/>
              </a:rPr>
              <a:t>Slide 1</a:t>
            </a:r>
            <a:endParaRPr sz="1400" b="0" i="0" u="none" strike="noStrike" cap="none" dirty="0">
              <a:solidFill>
                <a:srgbClr val="000000"/>
              </a:solidFill>
              <a:latin typeface="Arial"/>
              <a:ea typeface="Arial"/>
              <a:cs typeface="Arial"/>
              <a:sym typeface="Arial"/>
            </a:endParaRPr>
          </a:p>
        </p:txBody>
      </p:sp>
      <p:pic>
        <p:nvPicPr>
          <p:cNvPr id="2" name="Picture 2">
            <a:extLst>
              <a:ext uri="{FF2B5EF4-FFF2-40B4-BE49-F238E27FC236}">
                <a16:creationId xmlns:a16="http://schemas.microsoft.com/office/drawing/2014/main" id="{DC311DD8-8365-6B1D-8CE2-1B2C34FB6D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3814" y="86400"/>
            <a:ext cx="1050488" cy="511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Font typeface="Arial"/>
              <a:buNone/>
            </a:pPr>
            <a:r>
              <a:rPr lang="en"/>
              <a:t>Explain the targeting parameters</a:t>
            </a:r>
            <a:endParaRPr/>
          </a:p>
        </p:txBody>
      </p:sp>
      <p:sp>
        <p:nvSpPr>
          <p:cNvPr id="69" name="Google Shape;69;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Font typeface="Calibri"/>
              <a:buNone/>
            </a:pPr>
            <a:r>
              <a:rPr lang="en" b="1" dirty="0">
                <a:solidFill>
                  <a:schemeClr val="dk1"/>
                </a:solidFill>
                <a:latin typeface="Calibri"/>
                <a:ea typeface="Calibri"/>
                <a:cs typeface="Calibri"/>
                <a:sym typeface="Calibri"/>
              </a:rPr>
              <a:t>{Identify the targeting parameters you’d select to amplify your blog. Give reasons for the same, even if it is NA.}</a:t>
            </a:r>
            <a:endParaRPr dirty="0"/>
          </a:p>
          <a:p>
            <a:pPr marL="0" lvl="0" indent="0" algn="l" rtl="0">
              <a:lnSpc>
                <a:spcPct val="115000"/>
              </a:lnSpc>
              <a:spcBef>
                <a:spcPts val="1600"/>
              </a:spcBef>
              <a:spcAft>
                <a:spcPts val="0"/>
              </a:spcAft>
              <a:buClr>
                <a:schemeClr val="dk1"/>
              </a:buClr>
              <a:buSzPts val="1100"/>
              <a:buFont typeface="Arial"/>
              <a:buNone/>
            </a:pPr>
            <a:r>
              <a:rPr lang="en" i="1" u="sng" dirty="0">
                <a:solidFill>
                  <a:schemeClr val="dk1"/>
                </a:solidFill>
                <a:latin typeface="Calibri"/>
                <a:ea typeface="Calibri"/>
                <a:cs typeface="Calibri"/>
                <a:sym typeface="Calibri"/>
              </a:rPr>
              <a:t>Targeting parameters:</a:t>
            </a:r>
            <a:endParaRPr dirty="0"/>
          </a:p>
          <a:p>
            <a:pPr marL="457200" lvl="0" indent="-228600" algn="l" rtl="0">
              <a:lnSpc>
                <a:spcPct val="115000"/>
              </a:lnSpc>
              <a:spcBef>
                <a:spcPts val="0"/>
              </a:spcBef>
              <a:spcAft>
                <a:spcPts val="0"/>
              </a:spcAft>
              <a:buClr>
                <a:schemeClr val="dk1"/>
              </a:buClr>
              <a:buSzPts val="1800"/>
              <a:buFont typeface="Calibri"/>
              <a:buAutoNum type="arabicPeriod"/>
            </a:pPr>
            <a:r>
              <a:rPr lang="en" dirty="0">
                <a:solidFill>
                  <a:schemeClr val="dk1"/>
                </a:solidFill>
                <a:latin typeface="Calibri"/>
                <a:ea typeface="Calibri"/>
                <a:cs typeface="Calibri"/>
                <a:sym typeface="Calibri"/>
              </a:rPr>
              <a:t> Age Range -10-21</a:t>
            </a:r>
            <a:endParaRPr dirty="0">
              <a:solidFill>
                <a:schemeClr val="dk1"/>
              </a:solidFill>
              <a:latin typeface="Calibri"/>
              <a:ea typeface="Calibri"/>
              <a:cs typeface="Calibri"/>
              <a:sym typeface="Calibri"/>
            </a:endParaRPr>
          </a:p>
          <a:p>
            <a:pPr marL="457200" lvl="0" indent="-228600" algn="l" rtl="0">
              <a:lnSpc>
                <a:spcPct val="115000"/>
              </a:lnSpc>
              <a:spcBef>
                <a:spcPts val="0"/>
              </a:spcBef>
              <a:spcAft>
                <a:spcPts val="0"/>
              </a:spcAft>
              <a:buClr>
                <a:schemeClr val="dk1"/>
              </a:buClr>
              <a:buSzPts val="1800"/>
              <a:buFont typeface="Calibri"/>
              <a:buAutoNum type="arabicPeriod"/>
            </a:pPr>
            <a:r>
              <a:rPr lang="en" dirty="0">
                <a:solidFill>
                  <a:schemeClr val="dk1"/>
                </a:solidFill>
                <a:latin typeface="Calibri"/>
                <a:ea typeface="Calibri"/>
                <a:cs typeface="Calibri"/>
                <a:sym typeface="Calibri"/>
              </a:rPr>
              <a:t> Location -India</a:t>
            </a:r>
            <a:endParaRPr dirty="0">
              <a:solidFill>
                <a:schemeClr val="dk1"/>
              </a:solidFill>
              <a:latin typeface="Calibri"/>
              <a:ea typeface="Calibri"/>
              <a:cs typeface="Calibri"/>
              <a:sym typeface="Calibri"/>
            </a:endParaRPr>
          </a:p>
          <a:p>
            <a:pPr marL="457200" lvl="0" indent="-228600" algn="l" rtl="0">
              <a:lnSpc>
                <a:spcPct val="115000"/>
              </a:lnSpc>
              <a:spcBef>
                <a:spcPts val="0"/>
              </a:spcBef>
              <a:spcAft>
                <a:spcPts val="0"/>
              </a:spcAft>
              <a:buClr>
                <a:schemeClr val="dk1"/>
              </a:buClr>
              <a:buSzPts val="1800"/>
              <a:buFont typeface="Calibri"/>
              <a:buAutoNum type="arabicPeriod"/>
            </a:pPr>
            <a:r>
              <a:rPr lang="en" dirty="0">
                <a:solidFill>
                  <a:schemeClr val="dk1"/>
                </a:solidFill>
                <a:latin typeface="Calibri"/>
                <a:ea typeface="Calibri"/>
                <a:cs typeface="Calibri"/>
                <a:sym typeface="Calibri"/>
              </a:rPr>
              <a:t> Interests-Primary education and higher </a:t>
            </a:r>
            <a:endParaRPr dirty="0">
              <a:solidFill>
                <a:schemeClr val="dk1"/>
              </a:solidFill>
              <a:latin typeface="Calibri"/>
              <a:ea typeface="Calibri"/>
              <a:cs typeface="Calibri"/>
              <a:sym typeface="Calibri"/>
            </a:endParaRPr>
          </a:p>
          <a:p>
            <a:pPr marL="457200" lvl="0" indent="-228600" algn="l" rtl="0">
              <a:lnSpc>
                <a:spcPct val="115000"/>
              </a:lnSpc>
              <a:spcBef>
                <a:spcPts val="0"/>
              </a:spcBef>
              <a:spcAft>
                <a:spcPts val="0"/>
              </a:spcAft>
              <a:buClr>
                <a:schemeClr val="dk1"/>
              </a:buClr>
              <a:buSzPts val="1800"/>
              <a:buFont typeface="Calibri"/>
              <a:buAutoNum type="arabicPeriod"/>
            </a:pPr>
            <a:r>
              <a:rPr lang="en" dirty="0">
                <a:solidFill>
                  <a:schemeClr val="dk1"/>
                </a:solidFill>
                <a:latin typeface="Calibri"/>
                <a:ea typeface="Calibri"/>
                <a:cs typeface="Calibri"/>
                <a:sym typeface="Calibri"/>
              </a:rPr>
              <a:t> Any other relevant targeting parameters- no</a:t>
            </a:r>
            <a:endParaRPr dirty="0">
              <a:solidFill>
                <a:schemeClr val="dk1"/>
              </a:solidFill>
              <a:latin typeface="Calibri"/>
              <a:ea typeface="Calibri"/>
              <a:cs typeface="Calibri"/>
              <a:sym typeface="Calibri"/>
            </a:endParaRPr>
          </a:p>
        </p:txBody>
      </p:sp>
      <p:sp>
        <p:nvSpPr>
          <p:cNvPr id="70" name="Google Shape;70;p3"/>
          <p:cNvSpPr txBox="1"/>
          <p:nvPr/>
        </p:nvSpPr>
        <p:spPr>
          <a:xfrm>
            <a:off x="8177300" y="92525"/>
            <a:ext cx="1314300" cy="352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Slide 2</a:t>
            </a:r>
            <a:endParaRPr sz="1400" b="0" i="0" u="none" strike="noStrike" cap="none">
              <a:solidFill>
                <a:srgbClr val="000000"/>
              </a:solidFill>
              <a:latin typeface="Arial"/>
              <a:ea typeface="Arial"/>
              <a:cs typeface="Arial"/>
              <a:sym typeface="Arial"/>
            </a:endParaRPr>
          </a:p>
        </p:txBody>
      </p:sp>
      <p:pic>
        <p:nvPicPr>
          <p:cNvPr id="2" name="Picture 2">
            <a:extLst>
              <a:ext uri="{FF2B5EF4-FFF2-40B4-BE49-F238E27FC236}">
                <a16:creationId xmlns:a16="http://schemas.microsoft.com/office/drawing/2014/main" id="{4412B9D5-F3A3-BF22-74C3-0C50B4BE3F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3814" y="86400"/>
            <a:ext cx="1050488" cy="511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4"/>
          <p:cNvSpPr txBox="1">
            <a:spLocks noGrp="1"/>
          </p:cNvSpPr>
          <p:nvPr>
            <p:ph type="title"/>
          </p:nvPr>
        </p:nvSpPr>
        <p:spPr>
          <a:xfrm>
            <a:off x="311700" y="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Font typeface="Arial"/>
              <a:buNone/>
            </a:pPr>
            <a:r>
              <a:rPr lang="en" dirty="0"/>
              <a:t>Campaign Summary Screenshot 1</a:t>
            </a:r>
            <a:endParaRPr dirty="0"/>
          </a:p>
        </p:txBody>
      </p:sp>
      <p:sp>
        <p:nvSpPr>
          <p:cNvPr id="76" name="Google Shape;76;p4"/>
          <p:cNvSpPr txBox="1">
            <a:spLocks noGrp="1"/>
          </p:cNvSpPr>
          <p:nvPr>
            <p:ph type="body" idx="1"/>
          </p:nvPr>
        </p:nvSpPr>
        <p:spPr>
          <a:xfrm>
            <a:off x="311700" y="403346"/>
            <a:ext cx="8520600" cy="348817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dirty="0">
                <a:solidFill>
                  <a:schemeClr val="dk1"/>
                </a:solidFill>
                <a:latin typeface="Calibri"/>
                <a:ea typeface="Calibri"/>
                <a:cs typeface="Calibri"/>
                <a:sym typeface="Calibri"/>
              </a:rPr>
              <a:t>{Submit screenshots of the campaign order summary for your ad. This should be submitted in 2 slides – a screenshot of Ad Set (slide 4/current slide) with Campaign name, Campaign objective, bidding strategy, budget, ad scheduling and the screenshot of actual ad (slide 5/next slide) with image, headline, text and CTA.} </a:t>
            </a:r>
            <a:endParaRPr dirty="0"/>
          </a:p>
          <a:p>
            <a:pPr marL="0" lvl="0" indent="0" algn="l" rtl="0">
              <a:lnSpc>
                <a:spcPct val="115000"/>
              </a:lnSpc>
              <a:spcBef>
                <a:spcPts val="0"/>
              </a:spcBef>
              <a:spcAft>
                <a:spcPts val="0"/>
              </a:spcAft>
              <a:buSzPts val="1800"/>
              <a:buFont typeface="Arial"/>
              <a:buNone/>
            </a:pPr>
            <a:endParaRPr dirty="0">
              <a:latin typeface="Calibri"/>
              <a:ea typeface="Calibri"/>
              <a:cs typeface="Calibri"/>
              <a:sym typeface="Calibri"/>
            </a:endParaRPr>
          </a:p>
        </p:txBody>
      </p:sp>
      <p:sp>
        <p:nvSpPr>
          <p:cNvPr id="77" name="Google Shape;77;p4"/>
          <p:cNvSpPr txBox="1"/>
          <p:nvPr/>
        </p:nvSpPr>
        <p:spPr>
          <a:xfrm>
            <a:off x="8177300" y="92525"/>
            <a:ext cx="1314300" cy="352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Slide 3</a:t>
            </a:r>
            <a:endParaRPr sz="1400" b="0" i="0" u="none" strike="noStrike" cap="none">
              <a:solidFill>
                <a:srgbClr val="000000"/>
              </a:solidFill>
              <a:latin typeface="Arial"/>
              <a:ea typeface="Arial"/>
              <a:cs typeface="Arial"/>
              <a:sym typeface="Arial"/>
            </a:endParaRPr>
          </a:p>
        </p:txBody>
      </p:sp>
      <p:pic>
        <p:nvPicPr>
          <p:cNvPr id="2" name="Picture 2">
            <a:extLst>
              <a:ext uri="{FF2B5EF4-FFF2-40B4-BE49-F238E27FC236}">
                <a16:creationId xmlns:a16="http://schemas.microsoft.com/office/drawing/2014/main" id="{A7C7E456-5C70-6876-81D3-2488659FFA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5814" y="61500"/>
            <a:ext cx="1050488" cy="511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3D31919-43C2-FE55-F5F1-BE28F4E90EB2}"/>
              </a:ext>
            </a:extLst>
          </p:cNvPr>
          <p:cNvPicPr>
            <a:picLocks noChangeAspect="1"/>
          </p:cNvPicPr>
          <p:nvPr/>
        </p:nvPicPr>
        <p:blipFill>
          <a:blip r:embed="rId4"/>
          <a:stretch>
            <a:fillRect/>
          </a:stretch>
        </p:blipFill>
        <p:spPr>
          <a:xfrm>
            <a:off x="1620078" y="1779104"/>
            <a:ext cx="5903843" cy="336439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5"/>
          <p:cNvSpPr txBox="1">
            <a:spLocks noGrp="1"/>
          </p:cNvSpPr>
          <p:nvPr>
            <p:ph type="title"/>
          </p:nvPr>
        </p:nvSpPr>
        <p:spPr>
          <a:xfrm>
            <a:off x="311700" y="248478"/>
            <a:ext cx="8520600" cy="51120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dirty="0"/>
              <a:t>Campaign Summary Screenshot 2</a:t>
            </a:r>
            <a:endParaRPr dirty="0"/>
          </a:p>
        </p:txBody>
      </p:sp>
      <p:sp>
        <p:nvSpPr>
          <p:cNvPr id="84" name="Google Shape;84;p5"/>
          <p:cNvSpPr txBox="1">
            <a:spLocks noGrp="1"/>
          </p:cNvSpPr>
          <p:nvPr>
            <p:ph type="body" idx="1"/>
          </p:nvPr>
        </p:nvSpPr>
        <p:spPr>
          <a:xfrm>
            <a:off x="311700" y="915632"/>
            <a:ext cx="8520600" cy="365324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Font typeface="Calibri"/>
              <a:buNone/>
            </a:pPr>
            <a:r>
              <a:rPr lang="en" b="1" dirty="0">
                <a:solidFill>
                  <a:schemeClr val="dk1"/>
                </a:solidFill>
                <a:latin typeface="Calibri"/>
                <a:ea typeface="Calibri"/>
                <a:cs typeface="Calibri"/>
                <a:sym typeface="Calibri"/>
              </a:rPr>
              <a:t>{Screenshot of the actual Ad with image, headline, text and CTA.}</a:t>
            </a:r>
            <a:endParaRPr dirty="0"/>
          </a:p>
          <a:p>
            <a:pPr marL="0" lvl="0" indent="0" algn="l" rtl="0">
              <a:lnSpc>
                <a:spcPct val="115000"/>
              </a:lnSpc>
              <a:spcBef>
                <a:spcPts val="1600"/>
              </a:spcBef>
              <a:spcAft>
                <a:spcPts val="0"/>
              </a:spcAft>
              <a:buSzPts val="1800"/>
              <a:buFont typeface="Arial"/>
              <a:buNone/>
            </a:pPr>
            <a:endParaRPr b="1" dirty="0">
              <a:solidFill>
                <a:schemeClr val="dk1"/>
              </a:solidFill>
              <a:latin typeface="Calibri"/>
              <a:ea typeface="Calibri"/>
              <a:cs typeface="Calibri"/>
              <a:sym typeface="Calibri"/>
            </a:endParaRPr>
          </a:p>
        </p:txBody>
      </p:sp>
      <p:sp>
        <p:nvSpPr>
          <p:cNvPr id="85" name="Google Shape;85;p5"/>
          <p:cNvSpPr txBox="1"/>
          <p:nvPr/>
        </p:nvSpPr>
        <p:spPr>
          <a:xfrm>
            <a:off x="8177300" y="92525"/>
            <a:ext cx="1314300" cy="352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Slide 4</a:t>
            </a:r>
            <a:endParaRPr sz="1400" b="0" i="0" u="none" strike="noStrike" cap="none">
              <a:solidFill>
                <a:srgbClr val="000000"/>
              </a:solidFill>
              <a:latin typeface="Arial"/>
              <a:ea typeface="Arial"/>
              <a:cs typeface="Arial"/>
              <a:sym typeface="Arial"/>
            </a:endParaRPr>
          </a:p>
        </p:txBody>
      </p:sp>
      <p:pic>
        <p:nvPicPr>
          <p:cNvPr id="2" name="Picture 2">
            <a:extLst>
              <a:ext uri="{FF2B5EF4-FFF2-40B4-BE49-F238E27FC236}">
                <a16:creationId xmlns:a16="http://schemas.microsoft.com/office/drawing/2014/main" id="{82872055-555F-88F0-2DA5-40B1D07B5D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3814" y="86400"/>
            <a:ext cx="1050488" cy="511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133A157-F61E-1607-E40B-664F213DAA22}"/>
              </a:ext>
            </a:extLst>
          </p:cNvPr>
          <p:cNvPicPr>
            <a:picLocks noChangeAspect="1"/>
          </p:cNvPicPr>
          <p:nvPr/>
        </p:nvPicPr>
        <p:blipFill>
          <a:blip r:embed="rId4"/>
          <a:stretch>
            <a:fillRect/>
          </a:stretch>
        </p:blipFill>
        <p:spPr>
          <a:xfrm>
            <a:off x="799795" y="1297197"/>
            <a:ext cx="6813580" cy="384630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6"/>
          <p:cNvSpPr txBox="1">
            <a:spLocks noGrp="1"/>
          </p:cNvSpPr>
          <p:nvPr>
            <p:ph type="title"/>
          </p:nvPr>
        </p:nvSpPr>
        <p:spPr>
          <a:xfrm>
            <a:off x="311700" y="86401"/>
            <a:ext cx="8520600" cy="511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Font typeface="Arial"/>
              <a:buNone/>
            </a:pPr>
            <a:r>
              <a:rPr lang="en" dirty="0"/>
              <a:t>Campaign Result Screenshot for Performance</a:t>
            </a:r>
            <a:endParaRPr dirty="0"/>
          </a:p>
        </p:txBody>
      </p:sp>
      <p:sp>
        <p:nvSpPr>
          <p:cNvPr id="92" name="Google Shape;92;p6"/>
          <p:cNvSpPr txBox="1">
            <a:spLocks noGrp="1"/>
          </p:cNvSpPr>
          <p:nvPr>
            <p:ph type="body" idx="1"/>
          </p:nvPr>
        </p:nvSpPr>
        <p:spPr>
          <a:xfrm>
            <a:off x="311700" y="597600"/>
            <a:ext cx="8520600" cy="397127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Font typeface="Calibri"/>
              <a:buNone/>
            </a:pPr>
            <a:r>
              <a:rPr lang="en" b="1" dirty="0">
                <a:solidFill>
                  <a:schemeClr val="dk1"/>
                </a:solidFill>
                <a:latin typeface="Calibri"/>
                <a:ea typeface="Calibri"/>
                <a:cs typeface="Calibri"/>
                <a:sym typeface="Calibri"/>
              </a:rPr>
              <a:t>{Share the performance screenshot, we have attached a sample screenshot for your reference. Please ensure that the screenshot mentions the </a:t>
            </a:r>
            <a:r>
              <a:rPr lang="en" b="1" i="1" dirty="0">
                <a:solidFill>
                  <a:schemeClr val="dk1"/>
                </a:solidFill>
                <a:latin typeface="Calibri"/>
                <a:ea typeface="Calibri"/>
                <a:cs typeface="Calibri"/>
                <a:sym typeface="Calibri"/>
              </a:rPr>
              <a:t>Result Rate</a:t>
            </a:r>
            <a:r>
              <a:rPr lang="en" b="1" dirty="0">
                <a:solidFill>
                  <a:schemeClr val="dk1"/>
                </a:solidFill>
                <a:latin typeface="Calibri"/>
                <a:ea typeface="Calibri"/>
                <a:cs typeface="Calibri"/>
                <a:sym typeface="Calibri"/>
              </a:rPr>
              <a:t>. Customise the default metrics to enable the result rate being shown.}</a:t>
            </a:r>
            <a:endParaRPr dirty="0"/>
          </a:p>
          <a:p>
            <a:pPr marL="0" lvl="0" indent="0" algn="l" rtl="0">
              <a:lnSpc>
                <a:spcPct val="115000"/>
              </a:lnSpc>
              <a:spcBef>
                <a:spcPts val="1600"/>
              </a:spcBef>
              <a:spcAft>
                <a:spcPts val="0"/>
              </a:spcAft>
              <a:buSzPts val="1800"/>
              <a:buFont typeface="Arial"/>
              <a:buNone/>
            </a:pPr>
            <a:endParaRPr dirty="0">
              <a:solidFill>
                <a:schemeClr val="dk1"/>
              </a:solidFill>
              <a:latin typeface="Calibri"/>
              <a:ea typeface="Calibri"/>
              <a:cs typeface="Calibri"/>
              <a:sym typeface="Calibri"/>
            </a:endParaRPr>
          </a:p>
        </p:txBody>
      </p:sp>
      <p:sp>
        <p:nvSpPr>
          <p:cNvPr id="93" name="Google Shape;93;p6"/>
          <p:cNvSpPr txBox="1"/>
          <p:nvPr/>
        </p:nvSpPr>
        <p:spPr>
          <a:xfrm>
            <a:off x="8177300" y="92525"/>
            <a:ext cx="1314300" cy="352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Slide 5</a:t>
            </a:r>
            <a:endParaRPr sz="1400" b="0" i="0" u="none" strike="noStrike" cap="none">
              <a:solidFill>
                <a:srgbClr val="000000"/>
              </a:solidFill>
              <a:latin typeface="Arial"/>
              <a:ea typeface="Arial"/>
              <a:cs typeface="Arial"/>
              <a:sym typeface="Arial"/>
            </a:endParaRPr>
          </a:p>
        </p:txBody>
      </p:sp>
      <p:pic>
        <p:nvPicPr>
          <p:cNvPr id="2" name="Picture 2">
            <a:extLst>
              <a:ext uri="{FF2B5EF4-FFF2-40B4-BE49-F238E27FC236}">
                <a16:creationId xmlns:a16="http://schemas.microsoft.com/office/drawing/2014/main" id="{2ACAC26B-2A9E-36F2-4645-2181E639D2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3814" y="86400"/>
            <a:ext cx="1050488" cy="5112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53FFF58-75D7-E8BA-B482-2B1B93C06DC3}"/>
              </a:ext>
            </a:extLst>
          </p:cNvPr>
          <p:cNvPicPr>
            <a:picLocks noChangeAspect="1"/>
          </p:cNvPicPr>
          <p:nvPr/>
        </p:nvPicPr>
        <p:blipFill>
          <a:blip r:embed="rId4"/>
          <a:stretch>
            <a:fillRect/>
          </a:stretch>
        </p:blipFill>
        <p:spPr>
          <a:xfrm>
            <a:off x="1114101" y="1580322"/>
            <a:ext cx="7063199" cy="33286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7"/>
          <p:cNvSpPr txBox="1">
            <a:spLocks noGrp="1"/>
          </p:cNvSpPr>
          <p:nvPr>
            <p:ph type="title"/>
          </p:nvPr>
        </p:nvSpPr>
        <p:spPr>
          <a:xfrm>
            <a:off x="149698" y="135137"/>
            <a:ext cx="8682602" cy="5778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Font typeface="Arial"/>
              <a:buNone/>
            </a:pPr>
            <a:r>
              <a:rPr lang="en" dirty="0"/>
              <a:t>Campaign Result Screenshot for Demographics</a:t>
            </a:r>
            <a:endParaRPr dirty="0"/>
          </a:p>
        </p:txBody>
      </p:sp>
      <p:sp>
        <p:nvSpPr>
          <p:cNvPr id="100" name="Google Shape;100;p7"/>
          <p:cNvSpPr txBox="1">
            <a:spLocks noGrp="1"/>
          </p:cNvSpPr>
          <p:nvPr>
            <p:ph type="body" idx="1"/>
          </p:nvPr>
        </p:nvSpPr>
        <p:spPr>
          <a:xfrm>
            <a:off x="311700" y="640212"/>
            <a:ext cx="8520600" cy="392866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Font typeface="Arial"/>
              <a:buNone/>
            </a:pPr>
            <a:r>
              <a:rPr lang="en" b="1" dirty="0"/>
              <a:t>{</a:t>
            </a:r>
            <a:r>
              <a:rPr lang="en" b="1" dirty="0">
                <a:solidFill>
                  <a:schemeClr val="dk1"/>
                </a:solidFill>
                <a:latin typeface="Calibri"/>
                <a:ea typeface="Calibri"/>
                <a:cs typeface="Calibri"/>
                <a:sym typeface="Calibri"/>
              </a:rPr>
              <a:t>Share the demographics screenshot,we have attached a sample screenshot for your reference}</a:t>
            </a:r>
            <a:endParaRPr dirty="0"/>
          </a:p>
          <a:p>
            <a:pPr marL="0" lvl="0" indent="0" algn="l" rtl="0">
              <a:lnSpc>
                <a:spcPct val="115000"/>
              </a:lnSpc>
              <a:spcBef>
                <a:spcPts val="1600"/>
              </a:spcBef>
              <a:spcAft>
                <a:spcPts val="0"/>
              </a:spcAft>
              <a:buSzPts val="1800"/>
              <a:buFont typeface="Arial"/>
              <a:buNone/>
            </a:pPr>
            <a:endParaRPr b="1" dirty="0">
              <a:solidFill>
                <a:schemeClr val="dk1"/>
              </a:solidFill>
              <a:latin typeface="Calibri"/>
              <a:ea typeface="Calibri"/>
              <a:cs typeface="Calibri"/>
              <a:sym typeface="Calibri"/>
            </a:endParaRPr>
          </a:p>
        </p:txBody>
      </p:sp>
      <p:sp>
        <p:nvSpPr>
          <p:cNvPr id="101" name="Google Shape;101;p7"/>
          <p:cNvSpPr txBox="1"/>
          <p:nvPr/>
        </p:nvSpPr>
        <p:spPr>
          <a:xfrm>
            <a:off x="8177300" y="92525"/>
            <a:ext cx="1314300" cy="352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Slide 6</a:t>
            </a:r>
            <a:endParaRPr sz="1400" b="0" i="0" u="none" strike="noStrike" cap="none">
              <a:solidFill>
                <a:srgbClr val="000000"/>
              </a:solidFill>
              <a:latin typeface="Arial"/>
              <a:ea typeface="Arial"/>
              <a:cs typeface="Arial"/>
              <a:sym typeface="Arial"/>
            </a:endParaRPr>
          </a:p>
        </p:txBody>
      </p:sp>
      <p:pic>
        <p:nvPicPr>
          <p:cNvPr id="2" name="Picture 2">
            <a:extLst>
              <a:ext uri="{FF2B5EF4-FFF2-40B4-BE49-F238E27FC236}">
                <a16:creationId xmlns:a16="http://schemas.microsoft.com/office/drawing/2014/main" id="{9400C794-28BD-A496-4B2C-DB007777CF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3814" y="86400"/>
            <a:ext cx="1050488" cy="5112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C6D0CE5-4CA1-9720-5752-36A6FE0756EF}"/>
              </a:ext>
            </a:extLst>
          </p:cNvPr>
          <p:cNvPicPr>
            <a:picLocks noChangeAspect="1"/>
          </p:cNvPicPr>
          <p:nvPr/>
        </p:nvPicPr>
        <p:blipFill>
          <a:blip r:embed="rId4"/>
          <a:stretch>
            <a:fillRect/>
          </a:stretch>
        </p:blipFill>
        <p:spPr>
          <a:xfrm>
            <a:off x="853793" y="1281187"/>
            <a:ext cx="7274411" cy="377591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8"/>
          <p:cNvSpPr txBox="1">
            <a:spLocks noGrp="1"/>
          </p:cNvSpPr>
          <p:nvPr>
            <p:ph type="title"/>
          </p:nvPr>
        </p:nvSpPr>
        <p:spPr>
          <a:xfrm>
            <a:off x="311700" y="86400"/>
            <a:ext cx="8520600" cy="9313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Font typeface="Arial"/>
              <a:buNone/>
            </a:pPr>
            <a:r>
              <a:rPr lang="en" dirty="0"/>
              <a:t>Summary</a:t>
            </a:r>
            <a:endParaRPr dirty="0"/>
          </a:p>
        </p:txBody>
      </p:sp>
      <p:sp>
        <p:nvSpPr>
          <p:cNvPr id="108" name="Google Shape;108;p8"/>
          <p:cNvSpPr txBox="1">
            <a:spLocks noGrp="1"/>
          </p:cNvSpPr>
          <p:nvPr>
            <p:ph type="body" idx="1"/>
          </p:nvPr>
        </p:nvSpPr>
        <p:spPr>
          <a:xfrm>
            <a:off x="311700" y="597600"/>
            <a:ext cx="8520600" cy="397127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dirty="0">
                <a:solidFill>
                  <a:schemeClr val="dk1"/>
                </a:solidFill>
                <a:latin typeface="Calibri"/>
                <a:ea typeface="Calibri"/>
                <a:cs typeface="Calibri"/>
                <a:sym typeface="Calibri"/>
              </a:rPr>
              <a:t>Write a short summary covering following points: (Word limit - 200 words)</a:t>
            </a:r>
            <a:endParaRPr dirty="0"/>
          </a:p>
          <a:p>
            <a:pPr marL="457200" lvl="0" indent="-228600" algn="l" rtl="0">
              <a:lnSpc>
                <a:spcPct val="115000"/>
              </a:lnSpc>
              <a:spcBef>
                <a:spcPts val="0"/>
              </a:spcBef>
              <a:spcAft>
                <a:spcPts val="0"/>
              </a:spcAft>
              <a:buClr>
                <a:schemeClr val="dk1"/>
              </a:buClr>
              <a:buSzPts val="1800"/>
              <a:buFont typeface="Calibri"/>
              <a:buAutoNum type="alphaLcParenR"/>
            </a:pPr>
            <a:r>
              <a:rPr lang="en" b="1" dirty="0">
                <a:solidFill>
                  <a:schemeClr val="dk1"/>
                </a:solidFill>
                <a:latin typeface="Calibri"/>
                <a:ea typeface="Calibri"/>
                <a:cs typeface="Calibri"/>
                <a:sym typeface="Calibri"/>
              </a:rPr>
              <a:t>What KPIs will you use to analyse the ad performance?</a:t>
            </a:r>
          </a:p>
          <a:p>
            <a:pPr marL="228600" lvl="0" indent="0" algn="l" rtl="0">
              <a:lnSpc>
                <a:spcPct val="115000"/>
              </a:lnSpc>
              <a:spcBef>
                <a:spcPts val="0"/>
              </a:spcBef>
              <a:spcAft>
                <a:spcPts val="0"/>
              </a:spcAft>
              <a:buClr>
                <a:schemeClr val="dk1"/>
              </a:buClr>
              <a:buSzPts val="1800"/>
              <a:buNone/>
            </a:pPr>
            <a:r>
              <a:rPr lang="en" b="1" dirty="0">
                <a:solidFill>
                  <a:schemeClr val="dk1"/>
                </a:solidFill>
                <a:latin typeface="Calibri"/>
                <a:cs typeface="Calibri"/>
                <a:sym typeface="Calibri"/>
              </a:rPr>
              <a:t>ANS:-AD impression:- </a:t>
            </a:r>
            <a:r>
              <a:rPr lang="en-IN" b="0" i="0" dirty="0">
                <a:solidFill>
                  <a:srgbClr val="1C2B33"/>
                </a:solidFill>
                <a:effectLst/>
                <a:highlight>
                  <a:srgbClr val="D1E5FF"/>
                </a:highlight>
                <a:latin typeface="-apple-system"/>
              </a:rPr>
              <a:t>26,765</a:t>
            </a:r>
          </a:p>
          <a:p>
            <a:pPr marL="228600" lvl="0" indent="0" algn="l" rtl="0">
              <a:lnSpc>
                <a:spcPct val="115000"/>
              </a:lnSpc>
              <a:spcBef>
                <a:spcPts val="0"/>
              </a:spcBef>
              <a:spcAft>
                <a:spcPts val="0"/>
              </a:spcAft>
              <a:buClr>
                <a:schemeClr val="dk1"/>
              </a:buClr>
              <a:buSzPts val="1800"/>
              <a:buNone/>
            </a:pPr>
            <a:r>
              <a:rPr lang="en-IN" dirty="0">
                <a:solidFill>
                  <a:srgbClr val="1C2B33"/>
                </a:solidFill>
                <a:highlight>
                  <a:srgbClr val="D1E5FF"/>
                </a:highlight>
                <a:latin typeface="-apple-system"/>
              </a:rPr>
              <a:t>AD REACH:-22,991 ,</a:t>
            </a:r>
            <a:r>
              <a:rPr lang="en-US" dirty="0"/>
              <a:t>CTR OF 1.62%  ,CPC OF 0.97</a:t>
            </a:r>
            <a:endParaRPr dirty="0"/>
          </a:p>
          <a:p>
            <a:pPr marL="457200" lvl="0" indent="-228600" algn="l" rtl="0">
              <a:lnSpc>
                <a:spcPct val="115000"/>
              </a:lnSpc>
              <a:spcBef>
                <a:spcPts val="0"/>
              </a:spcBef>
              <a:spcAft>
                <a:spcPts val="0"/>
              </a:spcAft>
              <a:buClr>
                <a:schemeClr val="dk1"/>
              </a:buClr>
              <a:buSzPts val="1800"/>
              <a:buFont typeface="Calibri"/>
              <a:buAutoNum type="alphaLcParenR"/>
            </a:pPr>
            <a:r>
              <a:rPr lang="en" b="1" dirty="0">
                <a:solidFill>
                  <a:schemeClr val="dk1"/>
                </a:solidFill>
                <a:latin typeface="Calibri"/>
                <a:ea typeface="Calibri"/>
                <a:cs typeface="Calibri"/>
                <a:sym typeface="Calibri"/>
              </a:rPr>
              <a:t>Was the campaign a success or not?</a:t>
            </a:r>
          </a:p>
          <a:p>
            <a:pPr marL="228600" lvl="0" indent="0" algn="l" rtl="0">
              <a:lnSpc>
                <a:spcPct val="115000"/>
              </a:lnSpc>
              <a:spcBef>
                <a:spcPts val="0"/>
              </a:spcBef>
              <a:spcAft>
                <a:spcPts val="0"/>
              </a:spcAft>
              <a:buClr>
                <a:schemeClr val="dk1"/>
              </a:buClr>
              <a:buSzPts val="1800"/>
              <a:buNone/>
            </a:pPr>
            <a:r>
              <a:rPr lang="en" b="1" dirty="0">
                <a:solidFill>
                  <a:schemeClr val="dk1"/>
                </a:solidFill>
                <a:latin typeface="Calibri"/>
                <a:ea typeface="Calibri"/>
                <a:cs typeface="Calibri"/>
                <a:sym typeface="Calibri"/>
              </a:rPr>
              <a:t>LINK CLICKS:- 435 , CTR  CPC:- 1.62% , CPC:-Rs 0.97</a:t>
            </a:r>
          </a:p>
          <a:p>
            <a:pPr marL="571500" lvl="0" algn="l" rtl="0">
              <a:lnSpc>
                <a:spcPct val="115000"/>
              </a:lnSpc>
              <a:spcBef>
                <a:spcPts val="0"/>
              </a:spcBef>
              <a:spcAft>
                <a:spcPts val="0"/>
              </a:spcAft>
              <a:buClr>
                <a:schemeClr val="dk1"/>
              </a:buClr>
              <a:buSzPts val="1800"/>
              <a:buAutoNum type="alphaLcParenR"/>
            </a:pPr>
            <a:r>
              <a:rPr lang="en" b="1" dirty="0">
                <a:solidFill>
                  <a:schemeClr val="dk1"/>
                </a:solidFill>
                <a:latin typeface="Calibri"/>
                <a:ea typeface="Calibri"/>
                <a:cs typeface="Calibri"/>
                <a:sym typeface="Calibri"/>
              </a:rPr>
              <a:t>Based on the results obtained, suggest some targeting optimisations that you would perform. (atleast 2)</a:t>
            </a:r>
          </a:p>
          <a:p>
            <a:pPr marL="514350" indent="-285750">
              <a:buClr>
                <a:schemeClr val="dk1"/>
              </a:buClr>
            </a:pPr>
            <a:r>
              <a:rPr lang="en" b="1" dirty="0">
                <a:solidFill>
                  <a:schemeClr val="dk1"/>
                </a:solidFill>
                <a:latin typeface="Calibri"/>
                <a:cs typeface="Calibri"/>
                <a:sym typeface="Calibri"/>
              </a:rPr>
              <a:t>Changing the age group to 8 to 24</a:t>
            </a:r>
          </a:p>
          <a:p>
            <a:pPr marL="514350" indent="-285750">
              <a:buClr>
                <a:schemeClr val="dk1"/>
              </a:buClr>
            </a:pPr>
            <a:r>
              <a:rPr lang="en" b="1" dirty="0">
                <a:solidFill>
                  <a:schemeClr val="dk1"/>
                </a:solidFill>
                <a:latin typeface="Calibri"/>
                <a:cs typeface="Calibri"/>
                <a:sym typeface="Calibri"/>
              </a:rPr>
              <a:t>Targeting to parents because they will take the decis</a:t>
            </a:r>
            <a:r>
              <a:rPr lang="en-IN" b="1" dirty="0" err="1">
                <a:solidFill>
                  <a:schemeClr val="dk1"/>
                </a:solidFill>
                <a:latin typeface="Calibri"/>
                <a:cs typeface="Calibri"/>
                <a:sym typeface="Calibri"/>
              </a:rPr>
              <a:t>i</a:t>
            </a:r>
            <a:r>
              <a:rPr lang="en" b="1" dirty="0">
                <a:solidFill>
                  <a:schemeClr val="dk1"/>
                </a:solidFill>
                <a:latin typeface="Calibri"/>
                <a:cs typeface="Calibri"/>
                <a:sym typeface="Calibri"/>
              </a:rPr>
              <a:t>on focusing on them between 28 to 45. </a:t>
            </a:r>
            <a:endParaRPr dirty="0"/>
          </a:p>
          <a:p>
            <a:pPr marL="228600" lvl="0" indent="0" algn="l" rtl="0">
              <a:lnSpc>
                <a:spcPct val="115000"/>
              </a:lnSpc>
              <a:spcBef>
                <a:spcPts val="0"/>
              </a:spcBef>
              <a:spcAft>
                <a:spcPts val="0"/>
              </a:spcAft>
              <a:buClr>
                <a:schemeClr val="dk1"/>
              </a:buClr>
              <a:buSzPts val="1800"/>
              <a:buNone/>
            </a:pPr>
            <a:r>
              <a:rPr lang="en" b="1" dirty="0">
                <a:solidFill>
                  <a:schemeClr val="dk1"/>
                </a:solidFill>
                <a:latin typeface="Calibri"/>
                <a:ea typeface="Calibri"/>
                <a:cs typeface="Calibri"/>
                <a:sym typeface="Calibri"/>
              </a:rPr>
              <a:t>   </a:t>
            </a:r>
            <a:endParaRPr b="1" dirty="0">
              <a:solidFill>
                <a:schemeClr val="dk1"/>
              </a:solidFill>
              <a:latin typeface="Calibri"/>
              <a:ea typeface="Calibri"/>
              <a:cs typeface="Calibri"/>
              <a:sym typeface="Calibri"/>
            </a:endParaRPr>
          </a:p>
          <a:p>
            <a:pPr marL="457200" lvl="0" indent="-114300" algn="l" rtl="0">
              <a:lnSpc>
                <a:spcPct val="115000"/>
              </a:lnSpc>
              <a:spcBef>
                <a:spcPts val="0"/>
              </a:spcBef>
              <a:spcAft>
                <a:spcPts val="0"/>
              </a:spcAft>
              <a:buClr>
                <a:schemeClr val="dk1"/>
              </a:buClr>
              <a:buSzPts val="1800"/>
              <a:buFont typeface="Calibri"/>
              <a:buNone/>
            </a:pPr>
            <a:endParaRPr b="1" dirty="0">
              <a:solidFill>
                <a:schemeClr val="dk1"/>
              </a:solidFill>
              <a:latin typeface="Calibri"/>
              <a:ea typeface="Calibri"/>
              <a:cs typeface="Calibri"/>
              <a:sym typeface="Calibri"/>
            </a:endParaRPr>
          </a:p>
        </p:txBody>
      </p:sp>
      <p:sp>
        <p:nvSpPr>
          <p:cNvPr id="109" name="Google Shape;109;p8"/>
          <p:cNvSpPr txBox="1"/>
          <p:nvPr/>
        </p:nvSpPr>
        <p:spPr>
          <a:xfrm>
            <a:off x="8177300" y="92525"/>
            <a:ext cx="1314300" cy="352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Slide 7</a:t>
            </a:r>
            <a:endParaRPr sz="1400" b="0" i="0" u="none" strike="noStrike" cap="none">
              <a:solidFill>
                <a:srgbClr val="000000"/>
              </a:solidFill>
              <a:latin typeface="Arial"/>
              <a:ea typeface="Arial"/>
              <a:cs typeface="Arial"/>
              <a:sym typeface="Arial"/>
            </a:endParaRPr>
          </a:p>
        </p:txBody>
      </p:sp>
      <p:pic>
        <p:nvPicPr>
          <p:cNvPr id="2" name="Picture 2">
            <a:extLst>
              <a:ext uri="{FF2B5EF4-FFF2-40B4-BE49-F238E27FC236}">
                <a16:creationId xmlns:a16="http://schemas.microsoft.com/office/drawing/2014/main" id="{9A41FACC-4F2A-3518-940C-EBCBAE897E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3814" y="86400"/>
            <a:ext cx="1050488" cy="511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7803A49-81C1-9B9D-DC23-658121675436}"/>
              </a:ext>
            </a:extLst>
          </p:cNvPr>
          <p:cNvSpPr>
            <a:spLocks noGrp="1"/>
          </p:cNvSpPr>
          <p:nvPr>
            <p:ph type="title"/>
          </p:nvPr>
        </p:nvSpPr>
        <p:spPr>
          <a:xfrm>
            <a:off x="1388100" y="1052700"/>
            <a:ext cx="6367800" cy="4090800"/>
          </a:xfrm>
        </p:spPr>
        <p:txBody>
          <a:bodyPr/>
          <a:lstStyle/>
          <a:p>
            <a:pPr algn="ctr" rtl="0">
              <a:spcBef>
                <a:spcPts val="15"/>
              </a:spcBef>
              <a:spcAft>
                <a:spcPts val="1000"/>
              </a:spcAft>
            </a:pPr>
            <a:r>
              <a:rPr lang="en-US" sz="1200" b="1" i="0" u="none" strike="noStrike" dirty="0">
                <a:solidFill>
                  <a:srgbClr val="585858"/>
                </a:solidFill>
                <a:effectLst/>
                <a:latin typeface="Arial" panose="020B0604020202020204" pitchFamily="34" charset="0"/>
              </a:rPr>
              <a:t>Disclaimer: </a:t>
            </a:r>
            <a:r>
              <a:rPr lang="en-US" sz="1200" b="0" i="1" u="none" strike="noStrike" dirty="0">
                <a:solidFill>
                  <a:srgbClr val="585858"/>
                </a:solidFill>
                <a:effectLst/>
                <a:latin typeface="Arial" panose="020B0604020202020204" pitchFamily="34" charset="0"/>
              </a:rPr>
              <a:t>All content and material on the upGrad Campus website is copyrighted, either belonging to upGrad Campus or its </a:t>
            </a:r>
            <a:r>
              <a:rPr lang="en-US" sz="1200" b="0" i="1" u="none" strike="noStrike" dirty="0" err="1">
                <a:solidFill>
                  <a:srgbClr val="585858"/>
                </a:solidFill>
                <a:effectLst/>
                <a:latin typeface="Arial" panose="020B0604020202020204" pitchFamily="34" charset="0"/>
              </a:rPr>
              <a:t>bonafide</a:t>
            </a:r>
            <a:r>
              <a:rPr lang="en-US" sz="1200" b="0" i="1" u="none" strike="noStrike" dirty="0">
                <a:solidFill>
                  <a:srgbClr val="585858"/>
                </a:solidFill>
                <a:effectLst/>
                <a:latin typeface="Arial" panose="020B0604020202020204" pitchFamily="34" charset="0"/>
              </a:rPr>
              <a:t> contributors and is purely for the dissemination of education. You are permitted to access, print and download extracts from this site purely for your own education only and on the following basis:</a:t>
            </a:r>
            <a:br>
              <a:rPr lang="en-US" sz="1200" b="0" dirty="0">
                <a:effectLst/>
              </a:rPr>
            </a:br>
            <a:r>
              <a:rPr lang="en-US" sz="1200" b="0" i="1" u="none" strike="noStrike" dirty="0">
                <a:solidFill>
                  <a:srgbClr val="585858"/>
                </a:solidFill>
                <a:effectLst/>
                <a:latin typeface="Arial" panose="020B0604020202020204" pitchFamily="34" charset="0"/>
              </a:rPr>
              <a:t>You can download this document from the website for self-use only.</a:t>
            </a:r>
            <a:br>
              <a:rPr lang="en-US" sz="1200" b="0" i="1" u="none" strike="noStrike" dirty="0">
                <a:solidFill>
                  <a:srgbClr val="585858"/>
                </a:solidFill>
                <a:effectLst/>
                <a:latin typeface="Arial" panose="020B0604020202020204" pitchFamily="34" charset="0"/>
              </a:rPr>
            </a:br>
            <a:r>
              <a:rPr lang="en-US" sz="1200" b="0" i="1" u="none" strike="noStrike" dirty="0">
                <a:solidFill>
                  <a:srgbClr val="585858"/>
                </a:solidFill>
                <a:effectLst/>
                <a:latin typeface="Arial" panose="020B0604020202020204" pitchFamily="34" charset="0"/>
              </a:rPr>
              <a:t>Any copies of this document, in part or full, saved to disk or to any other storage medium, may only be used for subsequent, self-viewing purposes or to print an individual extract or copy for non-commercial personal use only.</a:t>
            </a:r>
            <a:br>
              <a:rPr lang="en-US" sz="1200" b="0" i="1" u="none" strike="noStrike" dirty="0">
                <a:solidFill>
                  <a:srgbClr val="585858"/>
                </a:solidFill>
                <a:effectLst/>
                <a:latin typeface="Arial" panose="020B0604020202020204" pitchFamily="34" charset="0"/>
              </a:rPr>
            </a:br>
            <a:r>
              <a:rPr lang="en-US" sz="1200" b="0" i="1" u="none" strike="noStrike" dirty="0">
                <a:solidFill>
                  <a:srgbClr val="585858"/>
                </a:solidFill>
                <a:effectLst/>
                <a:latin typeface="Arial" panose="020B0604020202020204" pitchFamily="34" charset="0"/>
              </a:rPr>
              <a:t>Any further dissemination, distribution, reproduction, copying of the content of the document herein or the uploading thereof on other websites, or use of the content for any other commercial/</a:t>
            </a:r>
            <a:r>
              <a:rPr lang="en-US" sz="1200" b="0" i="1" u="none" strike="noStrike" dirty="0" err="1">
                <a:solidFill>
                  <a:srgbClr val="585858"/>
                </a:solidFill>
                <a:effectLst/>
                <a:latin typeface="Arial" panose="020B0604020202020204" pitchFamily="34" charset="0"/>
              </a:rPr>
              <a:t>unauthorised</a:t>
            </a:r>
            <a:r>
              <a:rPr lang="en-US" sz="1200" b="0" i="1" u="none" strike="noStrike" dirty="0">
                <a:solidFill>
                  <a:srgbClr val="585858"/>
                </a:solidFill>
                <a:effectLst/>
                <a:latin typeface="Arial" panose="020B0604020202020204" pitchFamily="34" charset="0"/>
              </a:rPr>
              <a:t> purposes in any way which could infringe the intellectual property rights of upGrad Campus or its contributors, is strictly prohibited.</a:t>
            </a:r>
            <a:br>
              <a:rPr lang="en-US" sz="1200" b="0" i="1" u="none" strike="noStrike" dirty="0">
                <a:solidFill>
                  <a:srgbClr val="585858"/>
                </a:solidFill>
                <a:effectLst/>
                <a:latin typeface="Arial" panose="020B0604020202020204" pitchFamily="34" charset="0"/>
              </a:rPr>
            </a:br>
            <a:r>
              <a:rPr lang="en-US" sz="1200" b="0" i="1" u="none" strike="noStrike" dirty="0">
                <a:solidFill>
                  <a:srgbClr val="585858"/>
                </a:solidFill>
                <a:effectLst/>
                <a:latin typeface="Arial" panose="020B0604020202020204" pitchFamily="34" charset="0"/>
              </a:rPr>
              <a:t>No graphics, images or photographs from any accompanying text in this document will be used separately for </a:t>
            </a:r>
            <a:r>
              <a:rPr lang="en-US" sz="1200" b="0" i="1" u="none" strike="noStrike" dirty="0" err="1">
                <a:solidFill>
                  <a:srgbClr val="585858"/>
                </a:solidFill>
                <a:effectLst/>
                <a:latin typeface="Arial" panose="020B0604020202020204" pitchFamily="34" charset="0"/>
              </a:rPr>
              <a:t>unauthorised</a:t>
            </a:r>
            <a:r>
              <a:rPr lang="en-US" sz="1200" b="0" i="1" u="none" strike="noStrike" dirty="0">
                <a:solidFill>
                  <a:srgbClr val="585858"/>
                </a:solidFill>
                <a:effectLst/>
                <a:latin typeface="Arial" panose="020B0604020202020204" pitchFamily="34" charset="0"/>
              </a:rPr>
              <a:t> purposes.</a:t>
            </a:r>
            <a:br>
              <a:rPr lang="en-US" sz="1200" b="0" i="1" u="none" strike="noStrike" dirty="0">
                <a:solidFill>
                  <a:srgbClr val="585858"/>
                </a:solidFill>
                <a:effectLst/>
                <a:latin typeface="Arial" panose="020B0604020202020204" pitchFamily="34" charset="0"/>
              </a:rPr>
            </a:br>
            <a:r>
              <a:rPr lang="en-US" sz="1200" b="0" i="1" u="none" strike="noStrike" dirty="0">
                <a:solidFill>
                  <a:srgbClr val="585858"/>
                </a:solidFill>
                <a:effectLst/>
                <a:latin typeface="Arial" panose="020B0604020202020204" pitchFamily="34" charset="0"/>
              </a:rPr>
              <a:t>No material in this document will be modified, adapted or altered in any way.</a:t>
            </a:r>
            <a:br>
              <a:rPr lang="en-US" sz="1200" b="0" i="1" u="none" strike="noStrike" dirty="0">
                <a:solidFill>
                  <a:srgbClr val="585858"/>
                </a:solidFill>
                <a:effectLst/>
                <a:latin typeface="Arial" panose="020B0604020202020204" pitchFamily="34" charset="0"/>
              </a:rPr>
            </a:br>
            <a:r>
              <a:rPr lang="en-US" sz="1200" b="0" i="1" u="none" strike="noStrike" dirty="0">
                <a:solidFill>
                  <a:srgbClr val="585858"/>
                </a:solidFill>
                <a:effectLst/>
                <a:latin typeface="Arial" panose="020B0604020202020204" pitchFamily="34" charset="0"/>
              </a:rPr>
              <a:t>No part of this document or upGrad Campus content may be reproduced or stored in any other website or included in any public or private electronic retrieval system or service without upGrad Campus’s prior written permission.</a:t>
            </a:r>
            <a:br>
              <a:rPr lang="en-US" sz="1200" b="0" i="1" u="none" strike="noStrike" dirty="0">
                <a:solidFill>
                  <a:srgbClr val="585858"/>
                </a:solidFill>
                <a:effectLst/>
                <a:latin typeface="Arial" panose="020B0604020202020204" pitchFamily="34" charset="0"/>
              </a:rPr>
            </a:br>
            <a:r>
              <a:rPr lang="en-US" sz="1200" b="0" i="1" u="none" strike="noStrike" dirty="0">
                <a:solidFill>
                  <a:srgbClr val="585858"/>
                </a:solidFill>
                <a:effectLst/>
                <a:latin typeface="Arial" panose="020B0604020202020204" pitchFamily="34" charset="0"/>
              </a:rPr>
              <a:t>Any rights not expressly granted in these terms are reserved.</a:t>
            </a:r>
            <a:br>
              <a:rPr lang="en-US" sz="1800" b="0" i="1" u="none" strike="noStrike" dirty="0">
                <a:solidFill>
                  <a:srgbClr val="585858"/>
                </a:solidFill>
                <a:effectLst/>
                <a:latin typeface="Arial" panose="020B0604020202020204" pitchFamily="34" charset="0"/>
              </a:rPr>
            </a:br>
            <a:endParaRPr lang="en-IN" dirty="0"/>
          </a:p>
        </p:txBody>
      </p:sp>
      <p:pic>
        <p:nvPicPr>
          <p:cNvPr id="4" name="Picture 2">
            <a:extLst>
              <a:ext uri="{FF2B5EF4-FFF2-40B4-BE49-F238E27FC236}">
                <a16:creationId xmlns:a16="http://schemas.microsoft.com/office/drawing/2014/main" id="{C83AE7A3-F8F7-A382-D3E3-7976EAA309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3814" y="86400"/>
            <a:ext cx="1050488" cy="51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329065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TotalTime>
  <Words>664</Words>
  <Application>Microsoft Office PowerPoint</Application>
  <PresentationFormat>On-screen Show (16:9)</PresentationFormat>
  <Paragraphs>45</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-apple-system</vt:lpstr>
      <vt:lpstr>Arial</vt:lpstr>
      <vt:lpstr>Calibri</vt:lpstr>
      <vt:lpstr>Simple Light</vt:lpstr>
      <vt:lpstr>Social Media Live Project Submission</vt:lpstr>
      <vt:lpstr>Campaign Problem Statement</vt:lpstr>
      <vt:lpstr>Explain the targeting parameters</vt:lpstr>
      <vt:lpstr>Campaign Summary Screenshot 1</vt:lpstr>
      <vt:lpstr>Campaign Summary Screenshot 2</vt:lpstr>
      <vt:lpstr>Campaign Result Screenshot for Performance</vt:lpstr>
      <vt:lpstr>Campaign Result Screenshot for Demographics</vt:lpstr>
      <vt:lpstr>Summary</vt:lpstr>
      <vt:lpstr>Disclaimer: All content and material on the upGrad Campus website is copyrighted, either belonging to upGrad Campus or its bonafide contributors and is purely for the dissemination of education. You are permitted to access, print and download extracts from this site purely for your own education only and on the following basis: You can download this document from the website for self-use only. Any copies of this document, in part or full, saved to disk or to any other storage medium, may only be used for subsequent, self-viewing purposes or to print an individual extract or copy for non-commercial personal use only. Any further dissemination, distribution, reproduction, copying of the content of the document herein or the uploading thereof on other websites, or use of the content for any other commercial/unauthorised purposes in any way which could infringe the intellectual property rights of upGrad Campus or its contributors, is strictly prohibited. No graphics, images or photographs from any accompanying text in this document will be used separately for unauthorised purposes. No material in this document will be modified, adapted or altered in any way. No part of this document or upGrad Campus content may be reproduced or stored in any other website or included in any public or private electronic retrieval system or service without upGrad Campus’s prior written permission. Any rights not expressly granted in these terms are reserved.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Live Project Submission</dc:title>
  <dc:creator>Jinali Shah</dc:creator>
  <cp:lastModifiedBy>Abhishek Tripathi</cp:lastModifiedBy>
  <cp:revision>4</cp:revision>
  <dcterms:modified xsi:type="dcterms:W3CDTF">2024-08-16T07:57:30Z</dcterms:modified>
</cp:coreProperties>
</file>