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0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51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6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4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1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4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5D26-BB75-45CE-9C68-11E16296F55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D2AE-A777-4B33-B437-0C88E26AD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825676-8209-3A81-7D34-E91FADFF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602" y="1677722"/>
            <a:ext cx="9144000" cy="1077373"/>
          </a:xfrm>
        </p:spPr>
        <p:txBody>
          <a:bodyPr>
            <a:normAutofit fontScale="90000"/>
          </a:bodyPr>
          <a:lstStyle/>
          <a:p>
            <a:r>
              <a:rPr lang="en-US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URBANKART</a:t>
            </a:r>
            <a:br>
              <a:rPr lang="en-US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700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(E-COMMERCE WEBSITE)</a:t>
            </a:r>
            <a:endParaRPr lang="en-IN" b="1" spc="5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41812"/>
            <a:ext cx="8417993" cy="2763357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45"/>
              </a:spcBef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IN" sz="1800" b="1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1022350" marR="606425" algn="l">
              <a:lnSpc>
                <a:spcPct val="151000"/>
              </a:lnSpc>
              <a:spcBef>
                <a:spcPts val="5"/>
              </a:spcBef>
              <a:spcAft>
                <a:spcPts val="0"/>
              </a:spcAft>
              <a:tabLst>
                <a:tab pos="3289300" algn="l"/>
                <a:tab pos="343852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Ms. Adiba Khan -  230340120009</a:t>
            </a:r>
            <a:r>
              <a:rPr lang="en-US" sz="1800" spc="-28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   </a:t>
            </a:r>
          </a:p>
          <a:p>
            <a:pPr marL="1022350" marR="606425" algn="l">
              <a:lnSpc>
                <a:spcPct val="151000"/>
              </a:lnSpc>
              <a:spcBef>
                <a:spcPts val="5"/>
              </a:spcBef>
              <a:spcAft>
                <a:spcPts val="0"/>
              </a:spcAft>
              <a:tabLst>
                <a:tab pos="3289300" algn="l"/>
                <a:tab pos="343852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Mr. Amber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Selwaria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230340120023</a:t>
            </a:r>
            <a:r>
              <a:rPr lang="en-US" sz="1800" spc="-28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1022350" marR="606425" algn="l">
              <a:lnSpc>
                <a:spcPct val="151000"/>
              </a:lnSpc>
              <a:spcBef>
                <a:spcPts val="5"/>
              </a:spcBef>
              <a:spcAft>
                <a:spcPts val="0"/>
              </a:spcAft>
              <a:tabLst>
                <a:tab pos="3289300" algn="l"/>
                <a:tab pos="343852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Mr. Atul Patankar- 230340120039</a:t>
            </a:r>
            <a:r>
              <a:rPr lang="en-US" sz="18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1022350" marR="606425" algn="l">
              <a:lnSpc>
                <a:spcPct val="151000"/>
              </a:lnSpc>
              <a:spcBef>
                <a:spcPts val="5"/>
              </a:spcBef>
              <a:spcAft>
                <a:spcPts val="0"/>
              </a:spcAft>
              <a:tabLst>
                <a:tab pos="3289300" algn="l"/>
                <a:tab pos="343852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Mr. Abhishek Rajendra Gupta- 230340120072</a:t>
            </a:r>
            <a:endParaRPr lang="en-IN" sz="18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606425" algn="l">
              <a:lnSpc>
                <a:spcPct val="151000"/>
              </a:lnSpc>
              <a:spcBef>
                <a:spcPts val="5"/>
              </a:spcBef>
              <a:spcAft>
                <a:spcPts val="0"/>
              </a:spcAft>
              <a:tabLst>
                <a:tab pos="3289300" algn="l"/>
                <a:tab pos="3438525" algn="l"/>
              </a:tabLst>
            </a:pPr>
            <a:r>
              <a:rPr lang="en-US" sz="1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                  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Mr. 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Laxmikant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Kulkarni - 230340120103 </a:t>
            </a:r>
            <a:endParaRPr lang="en-IN" sz="18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R="606425" algn="l">
              <a:lnSpc>
                <a:spcPct val="151000"/>
              </a:lnSpc>
              <a:spcBef>
                <a:spcPts val="5"/>
              </a:spcBef>
              <a:spcAft>
                <a:spcPts val="0"/>
              </a:spcAft>
              <a:tabLst>
                <a:tab pos="3289300" algn="l"/>
                <a:tab pos="343852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                  Ms. Poonam Patil -230340120146</a:t>
            </a:r>
            <a:endParaRPr lang="en-IN" sz="18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28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project, “</a:t>
            </a:r>
            <a:r>
              <a:rPr lang="en-US" dirty="0" err="1"/>
              <a:t>UrbanKart</a:t>
            </a:r>
            <a:r>
              <a:rPr lang="en-US" dirty="0"/>
              <a:t>”, is a web-based application which aims to provide users with an easy to navigate and visually appealing medium to browse through a category of products and shop for the products they desire.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13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3E12-56CB-50FC-EF64-F829069F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3" y="166718"/>
            <a:ext cx="10515600" cy="1325563"/>
          </a:xfrm>
        </p:spPr>
        <p:txBody>
          <a:bodyPr/>
          <a:lstStyle/>
          <a:p>
            <a:r>
              <a:rPr lang="en-US" b="1" u="sng" dirty="0"/>
              <a:t>PROJECT ARCHITECTURE</a:t>
            </a:r>
            <a:endParaRPr lang="en-IN" dirty="0"/>
          </a:p>
        </p:txBody>
      </p:sp>
      <p:pic>
        <p:nvPicPr>
          <p:cNvPr id="4" name="image17.png">
            <a:extLst>
              <a:ext uri="{FF2B5EF4-FFF2-40B4-BE49-F238E27FC236}">
                <a16:creationId xmlns:a16="http://schemas.microsoft.com/office/drawing/2014/main" id="{85D9D510-E0FF-396A-466F-C158AB9F9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92445" y="0"/>
            <a:ext cx="5496192" cy="6549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62A6C-6332-D30B-7235-F9312D658B79}"/>
              </a:ext>
            </a:extLst>
          </p:cNvPr>
          <p:cNvSpPr txBox="1"/>
          <p:nvPr/>
        </p:nvSpPr>
        <p:spPr>
          <a:xfrm>
            <a:off x="638277" y="1536174"/>
            <a:ext cx="49228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 FRONT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</a:t>
            </a:r>
          </a:p>
          <a:p>
            <a:endParaRPr lang="en-US" sz="2400" dirty="0"/>
          </a:p>
          <a:p>
            <a:r>
              <a:rPr lang="en-US" sz="2400" b="1" dirty="0"/>
              <a:t>B. 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Spring Data JPA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</a:t>
            </a:r>
          </a:p>
          <a:p>
            <a:endParaRPr lang="en-US" sz="2400" dirty="0"/>
          </a:p>
          <a:p>
            <a:r>
              <a:rPr lang="en-US" sz="2400" b="1" dirty="0"/>
              <a:t>C.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7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ER DIAGRAM</a:t>
            </a:r>
            <a:endParaRPr lang="en-IN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466993-CB9C-1321-244A-9D6FFB5B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78" y="198407"/>
            <a:ext cx="5475875" cy="6581955"/>
          </a:xfrm>
        </p:spPr>
      </p:pic>
    </p:spTree>
    <p:extLst>
      <p:ext uri="{BB962C8B-B14F-4D97-AF65-F5344CB8AC3E}">
        <p14:creationId xmlns:p14="http://schemas.microsoft.com/office/powerpoint/2010/main" val="221863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USE CASE DIAGRAM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DD4F9-9479-F4CA-79ED-291721F27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90" y="2694868"/>
            <a:ext cx="5683542" cy="2457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C4576-5B6C-E535-CDA4-8EF84802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61" y="2627360"/>
            <a:ext cx="5537485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9B461-A596-C5A2-BDC5-237FF5A71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6"/>
          <a:stretch/>
        </p:blipFill>
        <p:spPr>
          <a:xfrm>
            <a:off x="505318" y="566595"/>
            <a:ext cx="11181363" cy="62914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39" y="0"/>
            <a:ext cx="10515600" cy="1325563"/>
          </a:xfrm>
        </p:spPr>
        <p:txBody>
          <a:bodyPr/>
          <a:lstStyle/>
          <a:p>
            <a:r>
              <a:rPr lang="en-US" b="1" u="sng" dirty="0"/>
              <a:t>ACTIVITY DIAGRAM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9633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8AAD-3028-DC06-B43D-58444E62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991" y="1563089"/>
            <a:ext cx="8328205" cy="1645937"/>
          </a:xfrm>
        </p:spPr>
        <p:txBody>
          <a:bodyPr/>
          <a:lstStyle/>
          <a:p>
            <a:r>
              <a:rPr lang="en-US" dirty="0"/>
              <a:t>LET’S SEE DEMO</a:t>
            </a:r>
            <a:endParaRPr lang="en-IN" dirty="0"/>
          </a:p>
        </p:txBody>
      </p:sp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391C32BD-37DC-4BD2-4983-E6EE9DD6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913" y="1465906"/>
            <a:ext cx="1840302" cy="18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7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7F8D-DFE4-1CBB-88BD-0915CC73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75" y="968593"/>
            <a:ext cx="10515600" cy="2852737"/>
          </a:xfrm>
        </p:spPr>
        <p:txBody>
          <a:bodyPr>
            <a:normAutofit/>
          </a:bodyPr>
          <a:lstStyle/>
          <a:p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  <a:endParaRPr lang="en-IN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28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117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URBANKART (E-COMMERCE WEBSITE)</vt:lpstr>
      <vt:lpstr>OBJECTIVE</vt:lpstr>
      <vt:lpstr>PROJECT ARCHITECTURE</vt:lpstr>
      <vt:lpstr>ER DIAGRAM</vt:lpstr>
      <vt:lpstr>USE CASE DIAGRAM</vt:lpstr>
      <vt:lpstr>ACTIVITY DIAGRAM</vt:lpstr>
      <vt:lpstr>LET’S SEE DEMO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UrbanKart(E-Commerce)</dc:title>
  <dc:creator>HP</dc:creator>
  <cp:lastModifiedBy>Atul Patankar</cp:lastModifiedBy>
  <cp:revision>9</cp:revision>
  <dcterms:created xsi:type="dcterms:W3CDTF">2023-08-30T18:23:01Z</dcterms:created>
  <dcterms:modified xsi:type="dcterms:W3CDTF">2023-08-30T19:37:07Z</dcterms:modified>
</cp:coreProperties>
</file>