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342E7-5ABE-23F0-FBD3-3FFFF54A758F}" v="3" dt="2022-04-18T07:10:47.400"/>
    <p1510:client id="{E26A5525-1388-6451-2CBE-1EC9B7913773}" v="19" dt="2022-04-18T07:16:17.962"/>
    <p1510:client id="{EABA3E31-A888-4A46-8AFD-4579C699D163}" v="2" dt="2022-04-18T07:13:2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 Patel" userId="S::abhishek_patel@thbs.com::889113e6-adbb-42d2-9541-f4e37c227d74" providerId="AD" clId="Web-{E26A5525-1388-6451-2CBE-1EC9B7913773}"/>
    <pc:docChg chg="modSld">
      <pc:chgData name="Abhishek  Patel" userId="S::abhishek_patel@thbs.com::889113e6-adbb-42d2-9541-f4e37c227d74" providerId="AD" clId="Web-{E26A5525-1388-6451-2CBE-1EC9B7913773}" dt="2022-04-18T07:16:17.962" v="13" actId="20577"/>
      <pc:docMkLst>
        <pc:docMk/>
      </pc:docMkLst>
      <pc:sldChg chg="modSp">
        <pc:chgData name="Abhishek  Patel" userId="S::abhishek_patel@thbs.com::889113e6-adbb-42d2-9541-f4e37c227d74" providerId="AD" clId="Web-{E26A5525-1388-6451-2CBE-1EC9B7913773}" dt="2022-04-18T07:12:02.424" v="0" actId="20577"/>
        <pc:sldMkLst>
          <pc:docMk/>
          <pc:sldMk cId="0" sldId="257"/>
        </pc:sldMkLst>
        <pc:spChg chg="mod">
          <ac:chgData name="Abhishek  Patel" userId="S::abhishek_patel@thbs.com::889113e6-adbb-42d2-9541-f4e37c227d74" providerId="AD" clId="Web-{E26A5525-1388-6451-2CBE-1EC9B7913773}" dt="2022-04-18T07:12:02.424" v="0" actId="20577"/>
          <ac:spMkLst>
            <pc:docMk/>
            <pc:sldMk cId="0" sldId="257"/>
            <ac:spMk id="214" creationId="{00000000-0000-0000-0000-000000000000}"/>
          </ac:spMkLst>
        </pc:spChg>
      </pc:sldChg>
      <pc:sldChg chg="modSp">
        <pc:chgData name="Abhishek  Patel" userId="S::abhishek_patel@thbs.com::889113e6-adbb-42d2-9541-f4e37c227d74" providerId="AD" clId="Web-{E26A5525-1388-6451-2CBE-1EC9B7913773}" dt="2022-04-18T07:16:08.915" v="12" actId="20577"/>
        <pc:sldMkLst>
          <pc:docMk/>
          <pc:sldMk cId="0" sldId="259"/>
        </pc:sldMkLst>
        <pc:spChg chg="mod">
          <ac:chgData name="Abhishek  Patel" userId="S::abhishek_patel@thbs.com::889113e6-adbb-42d2-9541-f4e37c227d74" providerId="AD" clId="Web-{E26A5525-1388-6451-2CBE-1EC9B7913773}" dt="2022-04-18T07:16:08.915" v="12" actId="20577"/>
          <ac:spMkLst>
            <pc:docMk/>
            <pc:sldMk cId="0" sldId="259"/>
            <ac:spMk id="220" creationId="{00000000-0000-0000-0000-000000000000}"/>
          </ac:spMkLst>
        </pc:spChg>
      </pc:sldChg>
      <pc:sldChg chg="modSp">
        <pc:chgData name="Abhishek  Patel" userId="S::abhishek_patel@thbs.com::889113e6-adbb-42d2-9541-f4e37c227d74" providerId="AD" clId="Web-{E26A5525-1388-6451-2CBE-1EC9B7913773}" dt="2022-04-18T07:16:17.962" v="13" actId="20577"/>
        <pc:sldMkLst>
          <pc:docMk/>
          <pc:sldMk cId="0" sldId="260"/>
        </pc:sldMkLst>
        <pc:spChg chg="mod">
          <ac:chgData name="Abhishek  Patel" userId="S::abhishek_patel@thbs.com::889113e6-adbb-42d2-9541-f4e37c227d74" providerId="AD" clId="Web-{E26A5525-1388-6451-2CBE-1EC9B7913773}" dt="2022-04-18T07:16:17.962" v="13" actId="20577"/>
          <ac:spMkLst>
            <pc:docMk/>
            <pc:sldMk cId="0" sldId="260"/>
            <ac:spMk id="223" creationId="{00000000-0000-0000-0000-000000000000}"/>
          </ac:spMkLst>
        </pc:spChg>
      </pc:sldChg>
    </pc:docChg>
  </pc:docChgLst>
  <pc:docChgLst>
    <pc:chgData name="Shraddha  Sagvekar" userId="S::shraddha_sagvekar@thbs.com::dee78cb8-c5ee-4109-ae12-66996fb5bf8f" providerId="AD" clId="Web-{EABA3E31-A888-4A46-8AFD-4579C699D163}"/>
    <pc:docChg chg="modSld">
      <pc:chgData name="Shraddha  Sagvekar" userId="S::shraddha_sagvekar@thbs.com::dee78cb8-c5ee-4109-ae12-66996fb5bf8f" providerId="AD" clId="Web-{EABA3E31-A888-4A46-8AFD-4579C699D163}" dt="2022-04-18T07:13:22.342" v="1" actId="20577"/>
      <pc:docMkLst>
        <pc:docMk/>
      </pc:docMkLst>
      <pc:sldChg chg="modSp">
        <pc:chgData name="Shraddha  Sagvekar" userId="S::shraddha_sagvekar@thbs.com::dee78cb8-c5ee-4109-ae12-66996fb5bf8f" providerId="AD" clId="Web-{EABA3E31-A888-4A46-8AFD-4579C699D163}" dt="2022-04-18T07:13:22.342" v="1" actId="20577"/>
        <pc:sldMkLst>
          <pc:docMk/>
          <pc:sldMk cId="0" sldId="256"/>
        </pc:sldMkLst>
        <pc:spChg chg="mod">
          <ac:chgData name="Shraddha  Sagvekar" userId="S::shraddha_sagvekar@thbs.com::dee78cb8-c5ee-4109-ae12-66996fb5bf8f" providerId="AD" clId="Web-{EABA3E31-A888-4A46-8AFD-4579C699D163}" dt="2022-04-18T07:13:22.342" v="1" actId="20577"/>
          <ac:spMkLst>
            <pc:docMk/>
            <pc:sldMk cId="0" sldId="256"/>
            <ac:spMk id="210" creationId="{00000000-0000-0000-0000-000000000000}"/>
          </ac:spMkLst>
        </pc:spChg>
      </pc:sldChg>
    </pc:docChg>
  </pc:docChgLst>
  <pc:docChgLst>
    <pc:chgData name="Abhishek  Patel" userId="S::abhishek_patel@thbs.com::889113e6-adbb-42d2-9541-f4e37c227d74" providerId="AD" clId="Web-{444342E7-5ABE-23F0-FBD3-3FFFF54A758F}"/>
    <pc:docChg chg="modSld">
      <pc:chgData name="Abhishek  Patel" userId="S::abhishek_patel@thbs.com::889113e6-adbb-42d2-9541-f4e37c227d74" providerId="AD" clId="Web-{444342E7-5ABE-23F0-FBD3-3FFFF54A758F}" dt="2022-04-18T07:10:47.400" v="2" actId="1076"/>
      <pc:docMkLst>
        <pc:docMk/>
      </pc:docMkLst>
      <pc:sldChg chg="modSp">
        <pc:chgData name="Abhishek  Patel" userId="S::abhishek_patel@thbs.com::889113e6-adbb-42d2-9541-f4e37c227d74" providerId="AD" clId="Web-{444342E7-5ABE-23F0-FBD3-3FFFF54A758F}" dt="2022-04-18T07:10:47.400" v="2" actId="1076"/>
        <pc:sldMkLst>
          <pc:docMk/>
          <pc:sldMk cId="0" sldId="258"/>
        </pc:sldMkLst>
        <pc:spChg chg="mod">
          <ac:chgData name="Abhishek  Patel" userId="S::abhishek_patel@thbs.com::889113e6-adbb-42d2-9541-f4e37c227d74" providerId="AD" clId="Web-{444342E7-5ABE-23F0-FBD3-3FFFF54A758F}" dt="2022-04-18T07:10:47.400" v="2" actId="1076"/>
          <ac:spMkLst>
            <pc:docMk/>
            <pc:sldMk cId="0" sldId="258"/>
            <ac:spMk id="2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858680" y="1822680"/>
            <a:ext cx="5361120" cy="671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F85108E-3C6D-462E-A74D-44ACC3F1376B}" type="slidenum">
              <a:rPr lang="en" sz="1000" b="0" strike="noStrike" spc="-1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B6E442-CEF5-4E96-AB2A-53354B56AE83}" type="slidenum">
              <a:rPr lang="en" sz="1000" b="0" strike="noStrike" spc="-1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C6C034E-1B69-4B1D-94AC-B1125042BB48}" type="slidenum">
              <a:rPr lang="en" sz="1000" b="0" strike="noStrike" spc="-1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1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152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5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156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9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60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64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168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9EE6C61-CC11-4E43-8EFC-25715A3E865A}" type="slidenum">
              <a:rPr lang="en" sz="1000" b="0" strike="noStrike" spc="-1">
                <a:solidFill>
                  <a:srgbClr val="233A44"/>
                </a:solidFill>
                <a:latin typeface="Nunito"/>
                <a:ea typeface="Nuni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800" b="0" strike="noStrike" spc="-1">
                <a:solidFill>
                  <a:srgbClr val="AF7B51"/>
                </a:solidFill>
                <a:latin typeface="Nunito"/>
                <a:ea typeface="Nunito"/>
              </a:rPr>
              <a:t>Online</a:t>
            </a:r>
            <a:r>
              <a:rPr lang="en" sz="3800" spc="-1">
                <a:solidFill>
                  <a:srgbClr val="AF7B51"/>
                </a:solidFill>
                <a:latin typeface="Nunito"/>
                <a:ea typeface="Nunito"/>
              </a:rPr>
              <a:t> </a:t>
            </a:r>
            <a:r>
              <a:rPr lang="en" sz="3800" b="0" strike="noStrike" spc="-1">
                <a:solidFill>
                  <a:srgbClr val="AF7B51"/>
                </a:solidFill>
                <a:latin typeface="Nunito"/>
                <a:ea typeface="Nunito"/>
              </a:rPr>
              <a:t> Shopping Store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1660" b="0" strike="noStrike" spc="-1">
                <a:solidFill>
                  <a:srgbClr val="AF7B51"/>
                </a:solidFill>
                <a:latin typeface="Calibri"/>
                <a:ea typeface="Calibri"/>
              </a:rPr>
              <a:t>Presented by,</a:t>
            </a:r>
            <a:endParaRPr lang="en-US" sz="1660" b="0" strike="noStrike" spc="-1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1660" b="0" strike="noStrike" spc="-1">
                <a:solidFill>
                  <a:srgbClr val="AF7B51"/>
                </a:solidFill>
                <a:latin typeface="Calibri"/>
                <a:ea typeface="Calibri"/>
              </a:rPr>
              <a:t>TeamB</a:t>
            </a:r>
            <a:endParaRPr lang="en-US" sz="1660" b="0" strike="noStrike" spc="-1">
              <a:latin typeface="Arial"/>
            </a:endParaRPr>
          </a:p>
        </p:txBody>
      </p:sp>
      <p:pic>
        <p:nvPicPr>
          <p:cNvPr id="212" name="Google Shape;130;p13"/>
          <p:cNvPicPr/>
          <p:nvPr/>
        </p:nvPicPr>
        <p:blipFill>
          <a:blip r:embed="rId2"/>
          <a:stretch/>
        </p:blipFill>
        <p:spPr>
          <a:xfrm>
            <a:off x="7615080" y="4002120"/>
            <a:ext cx="112212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Categories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9600" cy="342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Google Shape;137;p 6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243"/>
          <p:cNvPicPr/>
          <p:nvPr/>
        </p:nvPicPr>
        <p:blipFill>
          <a:blip r:embed="rId3"/>
          <a:stretch/>
        </p:blipFill>
        <p:spPr>
          <a:xfrm>
            <a:off x="685800" y="1143000"/>
            <a:ext cx="8001000" cy="365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Product Details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7867080" cy="329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137;p 7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47"/>
          <p:cNvPicPr/>
          <p:nvPr/>
        </p:nvPicPr>
        <p:blipFill>
          <a:blip r:embed="rId3"/>
          <a:stretch/>
        </p:blipFill>
        <p:spPr>
          <a:xfrm>
            <a:off x="457200" y="1143000"/>
            <a:ext cx="8458200" cy="359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cart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oogle Shape;137;p 8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251"/>
          <p:cNvPicPr/>
          <p:nvPr/>
        </p:nvPicPr>
        <p:blipFill>
          <a:blip r:embed="rId3"/>
          <a:stretch/>
        </p:blipFill>
        <p:spPr>
          <a:xfrm>
            <a:off x="263160" y="1143000"/>
            <a:ext cx="8458200" cy="354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Billing Address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Google Shape;137;p 9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255"/>
          <p:cNvPicPr/>
          <p:nvPr/>
        </p:nvPicPr>
        <p:blipFill>
          <a:blip r:embed="rId3"/>
          <a:stretch/>
        </p:blipFill>
        <p:spPr>
          <a:xfrm>
            <a:off x="1431360" y="1067760"/>
            <a:ext cx="6486840" cy="327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Admin Page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Google Shape;137;p 10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59"/>
          <p:cNvPicPr/>
          <p:nvPr/>
        </p:nvPicPr>
        <p:blipFill>
          <a:blip r:embed="rId3"/>
          <a:stretch/>
        </p:blipFill>
        <p:spPr>
          <a:xfrm>
            <a:off x="457200" y="1138320"/>
            <a:ext cx="8229600" cy="366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Database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137;p 11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3"/>
          <a:stretch/>
        </p:blipFill>
        <p:spPr>
          <a:xfrm>
            <a:off x="591840" y="1564560"/>
            <a:ext cx="7534800" cy="204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137;p 12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>
            <a:off x="228600" y="1088640"/>
            <a:ext cx="8702280" cy="348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137;p 13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71"/>
          <p:cNvPicPr/>
          <p:nvPr/>
        </p:nvPicPr>
        <p:blipFill>
          <a:blip r:embed="rId3"/>
          <a:stretch/>
        </p:blipFill>
        <p:spPr>
          <a:xfrm>
            <a:off x="367920" y="1564560"/>
            <a:ext cx="7982640" cy="204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137;p 14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275"/>
          <p:cNvPicPr/>
          <p:nvPr/>
        </p:nvPicPr>
        <p:blipFill>
          <a:blip r:embed="rId3"/>
          <a:stretch/>
        </p:blipFill>
        <p:spPr>
          <a:xfrm>
            <a:off x="552240" y="1371600"/>
            <a:ext cx="7772040" cy="197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oogle Shape;137;p 15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79"/>
          <p:cNvPicPr/>
          <p:nvPr/>
        </p:nvPicPr>
        <p:blipFill>
          <a:blip r:embed="rId3"/>
          <a:stretch/>
        </p:blipFill>
        <p:spPr>
          <a:xfrm>
            <a:off x="1056960" y="1286280"/>
            <a:ext cx="6486840" cy="21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Agenda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23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chemeClr val="bg1"/>
                </a:solidFill>
                <a:latin typeface="Calibri"/>
                <a:ea typeface="Calibri"/>
              </a:rPr>
              <a:t>Introduction</a:t>
            </a:r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pPr marL="228600" indent="-18923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chemeClr val="bg1"/>
                </a:solidFill>
                <a:latin typeface="Calibri"/>
                <a:ea typeface="Calibri"/>
              </a:rPr>
              <a:t>Software and Hardware Requirements</a:t>
            </a:r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pPr marL="228600" indent="-18923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chemeClr val="bg1"/>
                </a:solidFill>
                <a:latin typeface="Calibri"/>
                <a:ea typeface="Calibri"/>
              </a:rPr>
              <a:t>Screenshots</a:t>
            </a:r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pPr marL="228600" indent="-18923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>
                <a:solidFill>
                  <a:schemeClr val="bg1"/>
                </a:solidFill>
                <a:latin typeface="Calibri"/>
                <a:ea typeface="Calibri"/>
              </a:rPr>
              <a:t>Reference</a:t>
            </a:r>
            <a:endParaRPr lang="en-U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Google Shape;137;p14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Google Shape;137;p 16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283"/>
          <p:cNvPicPr/>
          <p:nvPr/>
        </p:nvPicPr>
        <p:blipFill>
          <a:blip r:embed="rId3"/>
          <a:stretch/>
        </p:blipFill>
        <p:spPr>
          <a:xfrm>
            <a:off x="372600" y="1259640"/>
            <a:ext cx="8314200" cy="265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oogle Shape;137;p 17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87"/>
          <p:cNvPicPr/>
          <p:nvPr/>
        </p:nvPicPr>
        <p:blipFill>
          <a:blip r:embed="rId3"/>
          <a:stretch/>
        </p:blipFill>
        <p:spPr>
          <a:xfrm>
            <a:off x="1363320" y="1212120"/>
            <a:ext cx="5991480" cy="275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137;p 18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291"/>
          <p:cNvPicPr/>
          <p:nvPr/>
        </p:nvPicPr>
        <p:blipFill>
          <a:blip r:embed="rId3"/>
          <a:stretch/>
        </p:blipFill>
        <p:spPr>
          <a:xfrm>
            <a:off x="1459440" y="1828800"/>
            <a:ext cx="5398560" cy="123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0" strike="noStrike" spc="-1">
                <a:solidFill>
                  <a:srgbClr val="AF7B51"/>
                </a:solidFill>
                <a:latin typeface="Nunito"/>
                <a:ea typeface="Nunito"/>
              </a:rPr>
              <a:t>Thank you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Google Shape;130;p 2"/>
          <p:cNvPicPr/>
          <p:nvPr/>
        </p:nvPicPr>
        <p:blipFill>
          <a:blip r:embed="rId2"/>
          <a:stretch/>
        </p:blipFill>
        <p:spPr>
          <a:xfrm>
            <a:off x="7615080" y="4002120"/>
            <a:ext cx="1122120" cy="7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19000" y="295560"/>
            <a:ext cx="7505280" cy="81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AF7B51"/>
                </a:solidFill>
                <a:latin typeface="Nunito"/>
                <a:ea typeface="Nunito"/>
              </a:rPr>
              <a:t>Introduction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19000" y="980280"/>
            <a:ext cx="7505280" cy="345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3655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700" b="0" strike="noStrike" spc="-1">
                <a:solidFill>
                  <a:schemeClr val="bg1"/>
                </a:solidFill>
                <a:latin typeface="Calibri"/>
                <a:ea typeface="Calibri"/>
              </a:rPr>
              <a:t>Online shopping has become a popular way of shopping for consumers.</a:t>
            </a:r>
            <a:r>
              <a:rPr lang="en" sz="1700" spc="-1">
                <a:solidFill>
                  <a:schemeClr val="bg1"/>
                </a:solidFill>
                <a:latin typeface="Calibri"/>
                <a:ea typeface="Calibri"/>
              </a:rPr>
              <a:t> </a:t>
            </a:r>
            <a:endParaRPr lang="en-US" sz="1700" b="0" strike="noStrike" spc="-1">
              <a:solidFill>
                <a:schemeClr val="bg1"/>
              </a:solidFill>
              <a:latin typeface="Arial"/>
            </a:endParaRPr>
          </a:p>
          <a:p>
            <a:pPr marL="457200" indent="-33655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700" b="0" strike="noStrike" spc="-1">
                <a:solidFill>
                  <a:schemeClr val="bg1"/>
                </a:solidFill>
                <a:latin typeface="Calibri"/>
                <a:ea typeface="Calibri"/>
              </a:rPr>
              <a:t>It offers a numerous business activities and huge market.</a:t>
            </a:r>
            <a:r>
              <a:rPr lang="en" sz="1700" spc="-1">
                <a:solidFill>
                  <a:schemeClr val="bg1"/>
                </a:solidFill>
                <a:latin typeface="Calibri"/>
                <a:ea typeface="Calibri"/>
              </a:rPr>
              <a:t> </a:t>
            </a:r>
            <a:endParaRPr lang="en-US" sz="1700" b="0" strike="noStrike" spc="-1">
              <a:solidFill>
                <a:schemeClr val="bg1"/>
              </a:solidFill>
              <a:latin typeface="Arial"/>
            </a:endParaRPr>
          </a:p>
          <a:p>
            <a:pPr marL="457200" indent="-33655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700" b="0" strike="noStrike" spc="-1">
                <a:solidFill>
                  <a:schemeClr val="bg1"/>
                </a:solidFill>
                <a:latin typeface="Calibri"/>
                <a:ea typeface="Calibri"/>
              </a:rPr>
              <a:t>Social media is no longer known only as a media that facilitates its users to present themselves on the internet but also as media to sell some products to consumers known as an online shop.</a:t>
            </a:r>
            <a:r>
              <a:rPr lang="en" sz="1700" spc="-1">
                <a:solidFill>
                  <a:schemeClr val="bg1"/>
                </a:solidFill>
                <a:latin typeface="Calibri"/>
                <a:ea typeface="Calibri"/>
              </a:rPr>
              <a:t> </a:t>
            </a:r>
            <a:endParaRPr lang="en-US" sz="1700" b="0" strike="noStrike" spc="-1">
              <a:solidFill>
                <a:schemeClr val="bg1"/>
              </a:solidFill>
              <a:latin typeface="Arial"/>
            </a:endParaRPr>
          </a:p>
          <a:p>
            <a:pPr marL="457200" indent="-33655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700" b="0" strike="noStrike" spc="-1">
                <a:solidFill>
                  <a:schemeClr val="bg1"/>
                </a:solidFill>
                <a:latin typeface="Calibri"/>
                <a:ea typeface="Calibri"/>
              </a:rPr>
              <a:t>Because of the numerous advantages and benefits, more people say that they prefer online shopping over conventional shopping these days.</a:t>
            </a:r>
            <a:endParaRPr lang="en-US" sz="1700" b="0" strike="noStrike" spc="-1">
              <a:solidFill>
                <a:schemeClr val="bg1"/>
              </a:solidFill>
              <a:latin typeface="Arial"/>
            </a:endParaRPr>
          </a:p>
          <a:p>
            <a:pPr marL="457200" indent="-33655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700" b="0" strike="noStrike" spc="-1">
                <a:solidFill>
                  <a:schemeClr val="bg1"/>
                </a:solidFill>
                <a:latin typeface="Calibri"/>
                <a:ea typeface="Calibri"/>
              </a:rPr>
              <a:t>Online shopping or marketing via internet is the use of technology for better marketing production.</a:t>
            </a:r>
            <a:endParaRPr lang="en-US" sz="17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18" name="Google Shape;144;p15"/>
          <p:cNvPicPr/>
          <p:nvPr/>
        </p:nvPicPr>
        <p:blipFill>
          <a:blip r:embed="rId2"/>
          <a:stretch/>
        </p:blipFill>
        <p:spPr>
          <a:xfrm>
            <a:off x="7255440" y="453960"/>
            <a:ext cx="1434240" cy="9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19000" y="343440"/>
            <a:ext cx="7505280" cy="8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AF7B51"/>
                </a:solidFill>
                <a:latin typeface="Nunito"/>
                <a:ea typeface="Nunito"/>
              </a:rPr>
              <a:t>Software Hardware Requirement: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85800" y="914400"/>
            <a:ext cx="7638480" cy="400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1" strike="noStrike" spc="-1" dirty="0">
                <a:solidFill>
                  <a:srgbClr val="FF972F"/>
                </a:solidFill>
                <a:highlight>
                  <a:srgbClr val="FFFFFF"/>
                </a:highlight>
                <a:latin typeface="Calibri"/>
                <a:ea typeface="Calibri"/>
              </a:rPr>
              <a:t>Software </a:t>
            </a:r>
            <a:r>
              <a:rPr lang="en" sz="1800" b="1" spc="-1" dirty="0">
                <a:solidFill>
                  <a:srgbClr val="FF972F"/>
                </a:solidFill>
                <a:highlight>
                  <a:srgbClr val="FFFFFF"/>
                </a:highlight>
                <a:latin typeface="Calibri"/>
              </a:rPr>
              <a:t>Requirements</a:t>
            </a:r>
            <a:endParaRPr lang="en-US" sz="1800" b="1" spc="-1" dirty="0">
              <a:solidFill>
                <a:srgbClr val="FF972F"/>
              </a:solidFill>
              <a:highlight>
                <a:srgbClr val="FFFFFF"/>
              </a:highlight>
              <a:latin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Microsoft Visual Studio 2019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SQL Server Management studio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1" strike="noStrike" spc="-1" dirty="0">
                <a:solidFill>
                  <a:srgbClr val="FF972F"/>
                </a:solidFill>
                <a:latin typeface="Calibri"/>
                <a:ea typeface="Calibri"/>
              </a:rPr>
              <a:t>Hardware Requirements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spcBef>
                <a:spcPts val="1199"/>
              </a:spcBef>
              <a:buClr>
                <a:srgbClr val="233A44"/>
              </a:buClr>
              <a:buFont typeface="Calibri"/>
              <a:buChar char="●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Operating System: Windows 10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Processor</a:t>
            </a:r>
            <a:r>
              <a:rPr lang="en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: Intel I5 x86 Min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RAM: 4.00 </a:t>
            </a:r>
            <a:r>
              <a:rPr lang="en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GB Min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1" name="Google Shape;151;p 1"/>
          <p:cNvPicPr/>
          <p:nvPr/>
        </p:nvPicPr>
        <p:blipFill>
          <a:blip r:embed="rId2"/>
          <a:stretch/>
        </p:blipFill>
        <p:spPr>
          <a:xfrm>
            <a:off x="7318800" y="343440"/>
            <a:ext cx="1434240" cy="9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19000" y="343440"/>
            <a:ext cx="7505280" cy="8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AF7B51"/>
                </a:solidFill>
                <a:latin typeface="Nunito"/>
                <a:ea typeface="Nunito"/>
              </a:rPr>
              <a:t>Technologies used: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85800" y="914400"/>
            <a:ext cx="7638480" cy="400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smtClean="0">
                <a:solidFill>
                  <a:srgbClr val="FFFFFF"/>
                </a:solidFill>
                <a:latin typeface="Calibri"/>
                <a:ea typeface="Calibri"/>
              </a:rPr>
              <a:t>ASP.Net </a:t>
            </a: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framework MVC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HTML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CSS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JavaScript</a:t>
            </a: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spc="-1" dirty="0" smtClean="0">
                <a:solidFill>
                  <a:srgbClr val="FFFFFF"/>
                </a:solidFill>
                <a:latin typeface="Calibri"/>
              </a:rPr>
              <a:t>BootStrap</a:t>
            </a:r>
          </a:p>
          <a:p>
            <a:pPr marL="457200" indent="-34290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lang="en" sz="1800" spc="-1" dirty="0" smtClean="0">
                <a:solidFill>
                  <a:srgbClr val="FFFFFF"/>
                </a:solidFill>
                <a:latin typeface="Calibri"/>
              </a:rPr>
              <a:t>MSSQL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4" name="Google Shape;151;p 3"/>
          <p:cNvPicPr/>
          <p:nvPr/>
        </p:nvPicPr>
        <p:blipFill>
          <a:blip r:embed="rId2"/>
          <a:stretch/>
        </p:blipFill>
        <p:spPr>
          <a:xfrm>
            <a:off x="7318800" y="343440"/>
            <a:ext cx="1434240" cy="9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95680" cy="1571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ER diagram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85800" y="9784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Google Shape;137;p 2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227"/>
          <p:cNvPicPr/>
          <p:nvPr/>
        </p:nvPicPr>
        <p:blipFill>
          <a:blip r:embed="rId3"/>
          <a:stretch/>
        </p:blipFill>
        <p:spPr>
          <a:xfrm>
            <a:off x="685800" y="685800"/>
            <a:ext cx="7505280" cy="403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Login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oogle Shape;137;p 3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231"/>
          <p:cNvPicPr/>
          <p:nvPr/>
        </p:nvPicPr>
        <p:blipFill>
          <a:blip r:embed="rId3"/>
          <a:stretch/>
        </p:blipFill>
        <p:spPr>
          <a:xfrm>
            <a:off x="457200" y="1199880"/>
            <a:ext cx="8229600" cy="314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Registration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137;p 4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1143000" y="1143000"/>
            <a:ext cx="6858000" cy="365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Screen shots</a:t>
            </a:r>
            <a:r>
              <a:t/>
            </a:r>
            <a:br/>
            <a:r>
              <a:rPr lang="en" sz="2600" b="1" strike="noStrike" spc="-1">
                <a:solidFill>
                  <a:srgbClr val="AF7B51"/>
                </a:solidFill>
                <a:latin typeface="Nunito"/>
                <a:ea typeface="Nunito"/>
              </a:rPr>
              <a:t>Home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19000" y="1531080"/>
            <a:ext cx="7505280" cy="290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28600" indent="-189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137;p 5"/>
          <p:cNvPicPr/>
          <p:nvPr/>
        </p:nvPicPr>
        <p:blipFill>
          <a:blip r:embed="rId2"/>
          <a:stretch/>
        </p:blipFill>
        <p:spPr>
          <a:xfrm>
            <a:off x="7412040" y="390600"/>
            <a:ext cx="1309320" cy="87120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239"/>
          <p:cNvPicPr/>
          <p:nvPr/>
        </p:nvPicPr>
        <p:blipFill>
          <a:blip r:embed="rId3"/>
          <a:stretch/>
        </p:blipFill>
        <p:spPr>
          <a:xfrm>
            <a:off x="457200" y="1127520"/>
            <a:ext cx="8229600" cy="367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105</Words>
  <Application>Microsoft Office PowerPoint</Application>
  <PresentationFormat>On-screen Show (16:9)</PresentationFormat>
  <Paragraphs>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Online  Shopping Store</vt:lpstr>
      <vt:lpstr>Agenda</vt:lpstr>
      <vt:lpstr>Introduction</vt:lpstr>
      <vt:lpstr>Software Hardware Requirement:</vt:lpstr>
      <vt:lpstr>Technologies used:</vt:lpstr>
      <vt:lpstr>ER diagram</vt:lpstr>
      <vt:lpstr>Screen shots Login</vt:lpstr>
      <vt:lpstr>Screen shots Registration</vt:lpstr>
      <vt:lpstr>Screen shots Home</vt:lpstr>
      <vt:lpstr>Screen shots Categories</vt:lpstr>
      <vt:lpstr>Screen shots Product Details</vt:lpstr>
      <vt:lpstr>Screen shots cart</vt:lpstr>
      <vt:lpstr>Screen shots Billing Address</vt:lpstr>
      <vt:lpstr>Screen shots Admin Page</vt:lpstr>
      <vt:lpstr>Screen shots Database</vt:lpstr>
      <vt:lpstr>Screen shots </vt:lpstr>
      <vt:lpstr>Screen shots </vt:lpstr>
      <vt:lpstr>Screen shots </vt:lpstr>
      <vt:lpstr>Screen shots </vt:lpstr>
      <vt:lpstr>Screen shots </vt:lpstr>
      <vt:lpstr>Screen shots </vt:lpstr>
      <vt:lpstr>Screen shots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Store</dc:title>
  <dc:subject/>
  <dc:creator/>
  <dc:description/>
  <cp:lastModifiedBy>Windows User</cp:lastModifiedBy>
  <cp:revision>3</cp:revision>
  <dcterms:modified xsi:type="dcterms:W3CDTF">2022-04-18T20:52:34Z</dcterms:modified>
  <dc:language>en-US</dc:language>
</cp:coreProperties>
</file>