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3"/>
      <p:bold r:id="rId14"/>
    </p:embeddedFont>
    <p:embeddedFont>
      <p:font typeface="Montserrat" panose="00000500000000000000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ebae2eeda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ebae2eeda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ebae2eeda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ebae2eeda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bae2eed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bae2eeda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ebae2eeda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ebae2eeda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ebae2eeda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ebae2eeda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ebae2eeda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ebae2eeda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ebae2eeda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ebae2eeda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64941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Solver Visualizer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by Abhishek &gt;</a:t>
            </a:r>
            <a:endParaRPr/>
          </a:p>
        </p:txBody>
      </p:sp>
      <p:sp>
        <p:nvSpPr>
          <p:cNvPr id="456" name="Google Shape;456;p25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Sudoku Solver Visualizer</a:t>
            </a:r>
            <a:endParaRPr sz="1400"/>
          </a:p>
        </p:txBody>
      </p:sp>
      <p:sp>
        <p:nvSpPr>
          <p:cNvPr id="457" name="Google Shape;457;p25"/>
          <p:cNvSpPr txBox="1">
            <a:spLocks noGrp="1"/>
          </p:cNvSpPr>
          <p:nvPr>
            <p:ph type="subTitle" idx="2"/>
          </p:nvPr>
        </p:nvSpPr>
        <p:spPr>
          <a:xfrm>
            <a:off x="2118825" y="17599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Implementation in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Java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>
            <a:spLocks noGrp="1"/>
          </p:cNvSpPr>
          <p:nvPr>
            <p:ph type="subTitle" idx="1"/>
          </p:nvPr>
        </p:nvSpPr>
        <p:spPr>
          <a:xfrm>
            <a:off x="456602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4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73" name="Google Shape;573;p34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‘Summary’</a:t>
            </a:r>
            <a:endParaRPr sz="1800"/>
          </a:p>
        </p:txBody>
      </p:sp>
      <p:sp>
        <p:nvSpPr>
          <p:cNvPr id="574" name="Google Shape;57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Sudoku Solver Visualizer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75" name="Google Shape;57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6" name="Google Shape;57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77" name="Google Shape;577;p34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578" name="Google Shape;578;p3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79" name="Google Shape;579;p34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0" name="Google Shape;580;p34"/>
          <p:cNvSpPr/>
          <p:nvPr/>
        </p:nvSpPr>
        <p:spPr>
          <a:xfrm>
            <a:off x="2763600" y="2863025"/>
            <a:ext cx="4776300" cy="1256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1" name="Google Shape;581;p34"/>
          <p:cNvSpPr txBox="1">
            <a:spLocks noGrp="1"/>
          </p:cNvSpPr>
          <p:nvPr>
            <p:ph type="subTitle" idx="1"/>
          </p:nvPr>
        </p:nvSpPr>
        <p:spPr>
          <a:xfrm>
            <a:off x="1816375" y="1618400"/>
            <a:ext cx="69108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</a:pPr>
            <a:r>
              <a:rPr lang="en" sz="1000">
                <a:solidFill>
                  <a:schemeClr val="accent3"/>
                </a:solidFill>
              </a:rPr>
              <a:t>The project successfully implements a Sudoku solver using backtracking.</a:t>
            </a:r>
            <a:endParaRPr sz="1000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</a:pPr>
            <a:r>
              <a:rPr lang="en" sz="1000">
                <a:solidFill>
                  <a:schemeClr val="accent3"/>
                </a:solidFill>
              </a:rPr>
              <a:t>Visualization aids in understanding and debugging the solving process.</a:t>
            </a:r>
            <a:endParaRPr sz="1000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</a:pPr>
            <a:r>
              <a:rPr lang="en" sz="1000">
                <a:solidFill>
                  <a:schemeClr val="accent3"/>
                </a:solidFill>
              </a:rPr>
              <a:t>The project offers potential for further enhancements and features.</a:t>
            </a:r>
            <a:endParaRPr sz="10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82" name="Google Shape;582;p34"/>
          <p:cNvSpPr txBox="1">
            <a:spLocks noGrp="1"/>
          </p:cNvSpPr>
          <p:nvPr>
            <p:ph type="subTitle" idx="2"/>
          </p:nvPr>
        </p:nvSpPr>
        <p:spPr>
          <a:xfrm>
            <a:off x="1816375" y="2690738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‘Learning Outcomes’</a:t>
            </a:r>
            <a:endParaRPr sz="1800"/>
          </a:p>
        </p:txBody>
      </p:sp>
      <p:sp>
        <p:nvSpPr>
          <p:cNvPr id="583" name="Google Shape;583;p34"/>
          <p:cNvSpPr txBox="1">
            <a:spLocks noGrp="1"/>
          </p:cNvSpPr>
          <p:nvPr>
            <p:ph type="subTitle" idx="1"/>
          </p:nvPr>
        </p:nvSpPr>
        <p:spPr>
          <a:xfrm>
            <a:off x="1910325" y="3063125"/>
            <a:ext cx="6910800" cy="15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</a:pPr>
            <a:r>
              <a:rPr lang="en" sz="1000">
                <a:solidFill>
                  <a:schemeClr val="accent3"/>
                </a:solidFill>
              </a:rPr>
              <a:t>Improved understanding of backtracking algorithms.</a:t>
            </a:r>
            <a:endParaRPr sz="1000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</a:pPr>
            <a:r>
              <a:rPr lang="en" sz="1000">
                <a:solidFill>
                  <a:schemeClr val="accent3"/>
                </a:solidFill>
              </a:rPr>
              <a:t>Gained experience in Java GUI development.</a:t>
            </a:r>
            <a:endParaRPr sz="1000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</a:pPr>
            <a:r>
              <a:rPr lang="en" sz="1000">
                <a:solidFill>
                  <a:schemeClr val="accent3"/>
                </a:solidFill>
              </a:rPr>
              <a:t>Developed problem-solving and debugging skills.</a:t>
            </a:r>
            <a:endParaRPr sz="1000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‘Introduction’;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 sz="1400">
                <a:solidFill>
                  <a:schemeClr val="accent3"/>
                </a:solidFill>
              </a:rPr>
              <a:t>Sudoku is a popular number puzzle game that requires filling a 9x9 grid so that each row, column, and 3x3 subgrid contains all the digits from 1 to 9.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 sz="1400">
                <a:solidFill>
                  <a:schemeClr val="accent3"/>
                </a:solidFill>
              </a:rPr>
              <a:t>The goal of this project is to create a visual representation of a Sudoku solving algorithm to enhance understanding of the solving process.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 sz="1400">
                <a:solidFill>
                  <a:schemeClr val="accent3"/>
                </a:solidFill>
              </a:rPr>
              <a:t>Visualization helps in comprehending the step-by-step approach of the algorithm, making it easier to debug and improve.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Sudoku Solver Visualizer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0" name="Google Shape;470;p26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1"/>
          </p:nvPr>
        </p:nvSpPr>
        <p:spPr>
          <a:xfrm>
            <a:off x="2332550" y="1851550"/>
            <a:ext cx="40527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is a logic-based combinatorial number-placement puzzle.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2"/>
          </p:nvPr>
        </p:nvSpPr>
        <p:spPr>
          <a:xfrm>
            <a:off x="2332550" y="14329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Sudoku ?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3"/>
          </p:nvPr>
        </p:nvSpPr>
        <p:spPr>
          <a:xfrm flipH="1">
            <a:off x="2861000" y="25829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subTitle" idx="4"/>
          </p:nvPr>
        </p:nvSpPr>
        <p:spPr>
          <a:xfrm>
            <a:off x="3733100" y="2921350"/>
            <a:ext cx="5419500" cy="14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Finding an efficient algorithm to solve the     puzzle.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Visualizing the solving process to aid understanding.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5"/>
          </p:nvPr>
        </p:nvSpPr>
        <p:spPr>
          <a:xfrm>
            <a:off x="3733100" y="25829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482" name="Google Shape;482;p27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>
                <a:solidFill>
                  <a:schemeClr val="accent2"/>
                </a:solidFill>
              </a:rPr>
              <a:t>‘Statement’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83" name="Google Shape;483;p27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84" name="Google Shape;484;p2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5" name="Google Shape;485;p27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6" name="Google Shape;486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Solver Visualizer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7" name="Google Shape;487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488" name="Google Shape;488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Choice </a:t>
            </a:r>
            <a:r>
              <a:rPr lang="en">
                <a:solidFill>
                  <a:schemeClr val="accent2"/>
                </a:solidFill>
              </a:rPr>
              <a:t>‘BackTracking’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94" name="Google Shape;494;p28"/>
          <p:cNvSpPr txBox="1">
            <a:spLocks noGrp="1"/>
          </p:cNvSpPr>
          <p:nvPr>
            <p:ph type="subTitle" idx="5"/>
          </p:nvPr>
        </p:nvSpPr>
        <p:spPr>
          <a:xfrm>
            <a:off x="1672200" y="1257775"/>
            <a:ext cx="5922000" cy="16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Why BackTracking ?</a:t>
            </a:r>
            <a:endParaRPr sz="18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Simple and effective for solving constraint satisfaction problems.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Systematically searches for a solution by trying possible solutions and backtracking when a constraint is violated.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8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Solver Visualizer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8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497" name="Google Shape;497;p28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98" name="Google Shape;498;p28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499" name="Google Shape;499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00" name="Google Shape;500;p28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1" name="Google Shape;501;p28"/>
          <p:cNvSpPr txBox="1">
            <a:spLocks noGrp="1"/>
          </p:cNvSpPr>
          <p:nvPr>
            <p:ph type="subTitle" idx="5"/>
          </p:nvPr>
        </p:nvSpPr>
        <p:spPr>
          <a:xfrm>
            <a:off x="1827550" y="2691575"/>
            <a:ext cx="5922000" cy="16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How it works ?</a:t>
            </a:r>
            <a:endParaRPr sz="18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Place a number in an empty cell.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Check if it leads to a solution.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If not, backtrack and try the next number.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07" name="Google Shape;507;p29"/>
          <p:cNvSpPr txBox="1">
            <a:spLocks noGrp="1"/>
          </p:cNvSpPr>
          <p:nvPr>
            <p:ph type="subTitle" idx="1"/>
          </p:nvPr>
        </p:nvSpPr>
        <p:spPr>
          <a:xfrm>
            <a:off x="2102025" y="1398125"/>
            <a:ext cx="6240600" cy="29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function solveSudoku(board):</a:t>
            </a:r>
            <a:endParaRPr sz="90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    if board is complete:</a:t>
            </a:r>
            <a:endParaRPr sz="90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        return true</a:t>
            </a:r>
            <a:endParaRPr sz="90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    for each empty cell in board:</a:t>
            </a:r>
            <a:endParaRPr sz="90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        for number 1 to 9:</a:t>
            </a:r>
            <a:endParaRPr sz="90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            if number is valid:</a:t>
            </a:r>
            <a:endParaRPr sz="90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                place number in cell</a:t>
            </a:r>
            <a:endParaRPr sz="90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                if solveSudoku(board):</a:t>
            </a:r>
            <a:endParaRPr sz="90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                    return true</a:t>
            </a:r>
            <a:endParaRPr sz="90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                remove number from cell</a:t>
            </a:r>
            <a:endParaRPr sz="90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    return false</a:t>
            </a:r>
            <a:endParaRPr sz="90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accent6"/>
              </a:solidFill>
            </a:endParaRPr>
          </a:p>
        </p:txBody>
      </p:sp>
      <p:grpSp>
        <p:nvGrpSpPr>
          <p:cNvPr id="508" name="Google Shape;508;p29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09" name="Google Shape;509;p29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10" name="Google Shape;510;p29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1" name="Google Shape;511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Sudoku Solver Visualizer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12" name="Google Shape;512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13" name="Google Shape;513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>
            <a:spLocks noGrp="1"/>
          </p:cNvSpPr>
          <p:nvPr>
            <p:ph type="subTitle" idx="1"/>
          </p:nvPr>
        </p:nvSpPr>
        <p:spPr>
          <a:xfrm>
            <a:off x="1462875" y="1596175"/>
            <a:ext cx="69711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* The java Program consists of the main class ‘SudokuSolver’ and a helper class ‘SudokuVisualizer’.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* Key methods include ‘isValid’ and ‘solve’.</a:t>
            </a:r>
            <a:endParaRPr sz="1200" dirty="0"/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2"/>
          </p:nvPr>
        </p:nvSpPr>
        <p:spPr>
          <a:xfrm>
            <a:off x="1338625" y="125777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Overview:</a:t>
            </a:r>
            <a:endParaRPr sz="1600"/>
          </a:p>
        </p:txBody>
      </p:sp>
      <p:sp>
        <p:nvSpPr>
          <p:cNvPr id="520" name="Google Shape;520;p30"/>
          <p:cNvSpPr txBox="1">
            <a:spLocks noGrp="1"/>
          </p:cNvSpPr>
          <p:nvPr>
            <p:ph type="subTitle" idx="4"/>
          </p:nvPr>
        </p:nvSpPr>
        <p:spPr>
          <a:xfrm>
            <a:off x="1462875" y="3033475"/>
            <a:ext cx="7614900" cy="14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* ‘SudokuSolver’ : Contains the main logic.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* ‘SudokuVisuaizer’ : Represents the Sudoku board and include utility methods.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1" name="Google Shape;521;p30"/>
          <p:cNvSpPr txBox="1">
            <a:spLocks noGrp="1"/>
          </p:cNvSpPr>
          <p:nvPr>
            <p:ph type="subTitle" idx="5"/>
          </p:nvPr>
        </p:nvSpPr>
        <p:spPr>
          <a:xfrm>
            <a:off x="1338625" y="2860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Classes and Methods</a:t>
            </a:r>
            <a:endParaRPr sz="1600"/>
          </a:p>
        </p:txBody>
      </p:sp>
      <p:sp>
        <p:nvSpPr>
          <p:cNvPr id="522" name="Google Shape;522;p30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Implementation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23" name="Google Shape;523;p30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524" name="Google Shape;524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25" name="Google Shape;525;p30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6" name="Google Shape;526;p30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Solver Visualizer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0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28" name="Google Shape;528;p30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 txBox="1">
            <a:spLocks noGrp="1"/>
          </p:cNvSpPr>
          <p:nvPr>
            <p:ph type="title"/>
          </p:nvPr>
        </p:nvSpPr>
        <p:spPr>
          <a:xfrm>
            <a:off x="1120350" y="6489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Snippets</a:t>
            </a:r>
            <a:br>
              <a:rPr lang="en" dirty="0"/>
            </a:br>
            <a:r>
              <a:rPr lang="en" dirty="0"/>
              <a:t>  </a:t>
            </a:r>
            <a:r>
              <a:rPr lang="en" sz="1600" dirty="0"/>
              <a:t>isValid method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34" name="Google Shape;534;p31"/>
          <p:cNvGrpSpPr/>
          <p:nvPr/>
        </p:nvGrpSpPr>
        <p:grpSpPr>
          <a:xfrm>
            <a:off x="1131500" y="1207350"/>
            <a:ext cx="506100" cy="3431975"/>
            <a:chOff x="1084825" y="1168950"/>
            <a:chExt cx="506100" cy="3431975"/>
          </a:xfrm>
        </p:grpSpPr>
        <p:sp>
          <p:nvSpPr>
            <p:cNvPr id="535" name="Google Shape;535;p31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36" name="Google Shape;536;p31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7" name="Google Shape;537;p31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Sudoku Solver Visualizer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38" name="Google Shape;538;p31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39" name="Google Shape;539;p31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40" name="Google Shape;540;p31"/>
          <p:cNvSpPr txBox="1"/>
          <p:nvPr/>
        </p:nvSpPr>
        <p:spPr>
          <a:xfrm>
            <a:off x="1700700" y="1496400"/>
            <a:ext cx="69297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DDC29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7FACD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isValid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dirty="0">
                <a:solidFill>
                  <a:srgbClr val="DDC29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CE78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board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DDC29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CE78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DDC29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CE78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DDC29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CE78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 dirty="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 dirty="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dirty="0">
                <a:solidFill>
                  <a:srgbClr val="DDC29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CE78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 dirty="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50" dirty="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board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board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endParaRPr sz="1250" dirty="0">
              <a:solidFill>
                <a:srgbClr val="80B0B7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board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 dirty="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250" dirty="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dirty="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dirty="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dirty="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 dirty="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dirty="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 dirty="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dirty="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Solve Method</a:t>
            </a:r>
            <a:endParaRPr sz="1800">
              <a:solidFill>
                <a:schemeClr val="accent6"/>
              </a:solidFill>
            </a:endParaRPr>
          </a:p>
        </p:txBody>
      </p:sp>
      <p:grpSp>
        <p:nvGrpSpPr>
          <p:cNvPr id="546" name="Google Shape;546;p32"/>
          <p:cNvGrpSpPr/>
          <p:nvPr/>
        </p:nvGrpSpPr>
        <p:grpSpPr>
          <a:xfrm>
            <a:off x="1131500" y="1207350"/>
            <a:ext cx="506100" cy="3431975"/>
            <a:chOff x="1084825" y="1168950"/>
            <a:chExt cx="506100" cy="3431975"/>
          </a:xfrm>
        </p:grpSpPr>
        <p:sp>
          <p:nvSpPr>
            <p:cNvPr id="547" name="Google Shape;547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48" name="Google Shape;548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Sudoku Solver Visualizer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0" name="Google Shape;55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52" name="Google Shape;552;p32"/>
          <p:cNvSpPr txBox="1"/>
          <p:nvPr/>
        </p:nvSpPr>
        <p:spPr>
          <a:xfrm>
            <a:off x="1521225" y="1154275"/>
            <a:ext cx="7247400" cy="3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DDC29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7FACD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solve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0">
                <a:solidFill>
                  <a:srgbClr val="DDC29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E78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board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65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0">
                <a:solidFill>
                  <a:srgbClr val="DDC29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E78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65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row</a:t>
            </a:r>
            <a:r>
              <a:rPr lang="en" sz="65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65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0">
                <a:solidFill>
                  <a:srgbClr val="DDC29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E78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65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col</a:t>
            </a:r>
            <a:r>
              <a:rPr lang="en" sz="65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65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board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65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0">
                <a:solidFill>
                  <a:srgbClr val="DDC29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E78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" sz="65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" sz="65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65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0">
                <a:solidFill>
                  <a:srgbClr val="7FACD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isValid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board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row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col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board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en" sz="650">
                <a:solidFill>
                  <a:srgbClr val="CE78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visualizer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50">
                <a:solidFill>
                  <a:srgbClr val="7FACD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updateCell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col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en" sz="65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E78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50">
                <a:solidFill>
                  <a:srgbClr val="7FACD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0">
                <a:solidFill>
                  <a:srgbClr val="DDC29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InterruptedException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E78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ignored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D9D9D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en" sz="65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0">
                <a:solidFill>
                  <a:srgbClr val="7FACD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solve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board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lang="en" sz="65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board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80B0B7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lang="en" sz="650">
                <a:solidFill>
                  <a:srgbClr val="CE78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visualizer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50">
                <a:solidFill>
                  <a:srgbClr val="7FACD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updateCell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col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65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650">
                <a:solidFill>
                  <a:srgbClr val="BC80C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50">
                <a:solidFill>
                  <a:srgbClr val="C59E7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9D9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650">
                <a:solidFill>
                  <a:srgbClr val="BBBBB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BBBBBB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>
              <a:solidFill>
                <a:srgbClr val="D9D9D9"/>
              </a:solidFill>
              <a:highlight>
                <a:srgbClr val="0A0A0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BC80CD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"/>
          <p:cNvSpPr txBox="1">
            <a:spLocks noGrp="1"/>
          </p:cNvSpPr>
          <p:nvPr>
            <p:ph type="subTitle" idx="1"/>
          </p:nvPr>
        </p:nvSpPr>
        <p:spPr>
          <a:xfrm>
            <a:off x="1462875" y="1596175"/>
            <a:ext cx="69711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 Java Swing for GUI components.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 Timer to update the board at intervals, showing the solving process.</a:t>
            </a:r>
            <a:endParaRPr sz="1200"/>
          </a:p>
        </p:txBody>
      </p:sp>
      <p:sp>
        <p:nvSpPr>
          <p:cNvPr id="558" name="Google Shape;558;p33"/>
          <p:cNvSpPr txBox="1">
            <a:spLocks noGrp="1"/>
          </p:cNvSpPr>
          <p:nvPr>
            <p:ph type="subTitle" idx="2"/>
          </p:nvPr>
        </p:nvSpPr>
        <p:spPr>
          <a:xfrm>
            <a:off x="1338625" y="125777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Tools Used:</a:t>
            </a:r>
            <a:endParaRPr sz="1600"/>
          </a:p>
        </p:txBody>
      </p:sp>
      <p:sp>
        <p:nvSpPr>
          <p:cNvPr id="559" name="Google Shape;559;p33"/>
          <p:cNvSpPr txBox="1">
            <a:spLocks noGrp="1"/>
          </p:cNvSpPr>
          <p:nvPr>
            <p:ph type="subTitle" idx="4"/>
          </p:nvPr>
        </p:nvSpPr>
        <p:spPr>
          <a:xfrm>
            <a:off x="1462875" y="2944750"/>
            <a:ext cx="7614900" cy="14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* Create a JFrame to display the board.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* Use a Timer to periodically update the board based on the solver's progress.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* Fill up the cells which are valid.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33"/>
          <p:cNvSpPr txBox="1">
            <a:spLocks noGrp="1"/>
          </p:cNvSpPr>
          <p:nvPr>
            <p:ph type="subTitle" idx="5"/>
          </p:nvPr>
        </p:nvSpPr>
        <p:spPr>
          <a:xfrm>
            <a:off x="1338625" y="25708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Steps:</a:t>
            </a:r>
            <a:endParaRPr sz="1600"/>
          </a:p>
        </p:txBody>
      </p:sp>
      <p:sp>
        <p:nvSpPr>
          <p:cNvPr id="561" name="Google Shape;561;p3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Strategy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62" name="Google Shape;562;p33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563" name="Google Shape;563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4" name="Google Shape;564;p33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5" name="Google Shape;565;p33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Solver Visualizer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3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67" name="Google Shape;567;p33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757</Words>
  <Application>Microsoft Office PowerPoint</Application>
  <PresentationFormat>On-screen Show (16:9)</PresentationFormat>
  <Paragraphs>124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Fira Code</vt:lpstr>
      <vt:lpstr>Arial</vt:lpstr>
      <vt:lpstr>Montserrat</vt:lpstr>
      <vt:lpstr>Courier New</vt:lpstr>
      <vt:lpstr>Programming Language Workshop for Beginners by Slidesgo</vt:lpstr>
      <vt:lpstr>Sudoku Solver Visualizer{</vt:lpstr>
      <vt:lpstr>‘Introduction’;</vt:lpstr>
      <vt:lpstr>01</vt:lpstr>
      <vt:lpstr>Algorithm Choice ‘BackTracking’ {</vt:lpstr>
      <vt:lpstr>Pseudocode; {</vt:lpstr>
      <vt:lpstr>Java Implementation {</vt:lpstr>
      <vt:lpstr>Code Snippets   isValid method</vt:lpstr>
      <vt:lpstr>Solve Method</vt:lpstr>
      <vt:lpstr>Visualization Strategy {</vt:lpstr>
      <vt:lpstr>Conclusion;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Abhishek kumar</cp:lastModifiedBy>
  <cp:revision>3</cp:revision>
  <dcterms:modified xsi:type="dcterms:W3CDTF">2024-07-12T08:11:26Z</dcterms:modified>
</cp:coreProperties>
</file>