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AAB-5192-9E80-3401-38D6CDBF8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4AF4A-B871-1E00-B95A-B809908C0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A94A-68A2-9D00-9ED2-277A403B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CBF-AC79-4C3F-BFAC-D8505088D817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1556E-8C49-040A-F6B7-FC71C4D8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118A-2981-3F03-45C6-CD56E524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2E2E-E3EA-4798-865B-A4B51BB2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5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58EA-B7EF-7EBE-9176-AC8E4367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87DFC-6C58-FDEC-ECA0-EB2406153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F69B-6254-954E-35B1-6DE36233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CBF-AC79-4C3F-BFAC-D8505088D817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90A63-0E41-332E-7321-8745E5D5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7757-47BC-2B29-C525-A01A1C1F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2E2E-E3EA-4798-865B-A4B51BB2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8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814D0-8B42-CC86-715A-64EB735AC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E6F70-4FCB-534B-54A7-13E5F1A75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3842-4AA5-807E-DAF3-F0F0B17A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CBF-AC79-4C3F-BFAC-D8505088D817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826F4-D2A7-5502-0611-0F5615F1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CBBF9-FE75-9E68-9E70-0FFF1868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2E2E-E3EA-4798-865B-A4B51BB2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3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6F9C-EE93-7450-77B7-1D73764A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771E-7C39-0EE5-F090-E2B5C4E8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404B-9F60-343C-D709-8C8CCBE2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CBF-AC79-4C3F-BFAC-D8505088D817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A7287-99B1-30B7-8EAE-D71EC40B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7758-CB7B-491B-BA09-6717BE62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2E2E-E3EA-4798-865B-A4B51BB2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92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C5FF-D602-BE5B-5777-24C6D1CE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79C1C-2775-B3A4-266B-0C028D78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26D9C-261A-7323-35C3-540124F0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CBF-AC79-4C3F-BFAC-D8505088D817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26DA-FA7E-EA1D-F346-4B08C981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4610B-4B7F-EF8B-C5FB-2ACAA88B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2E2E-E3EA-4798-865B-A4B51BB2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84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9C60-2185-8354-A8E4-F515CE93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ED59-A380-57D0-13F3-9B5FD3F41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B9231-E3BD-BF5D-C897-B4198139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2D63B-96D9-71BB-9FB0-CEFBAFFB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CBF-AC79-4C3F-BFAC-D8505088D817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B43B4-20DC-5685-21DF-CC1D9FD3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8CE46-1F6E-E6C1-F20E-DC1C5848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2E2E-E3EA-4798-865B-A4B51BB2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4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DD45-E503-8281-FCEA-E856775C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E067-C7E4-9D8B-D73D-933AF336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1B9D0-43FE-A274-A701-5899D765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248C8-F628-EB85-29E0-6397D44CF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71441-711E-4E6E-D43F-76136E93B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69744-6AC7-61F9-730C-AE66325D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CBF-AC79-4C3F-BFAC-D8505088D817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8699A-0017-1BFB-6FF1-1B45D7B9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F3827-9E0D-45A1-29B7-966ABA19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2E2E-E3EA-4798-865B-A4B51BB2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72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1B03-2431-41D8-59FC-5A0465D0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00337-D631-01FA-1659-CDE50D65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CBF-AC79-4C3F-BFAC-D8505088D817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A26AE-A052-2F86-5326-91FCB87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D6B35-3BAF-D4D2-C9FB-872A4F10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2E2E-E3EA-4798-865B-A4B51BB2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410F8-1BC4-195D-041A-DCF453ED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CBF-AC79-4C3F-BFAC-D8505088D817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69B2A-D9F4-C001-479D-86016134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F04DA-8FAC-EA4B-2657-BBF76E46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2E2E-E3EA-4798-865B-A4B51BB2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64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01A4-F0B8-388C-D193-96FB683D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9404-E040-8669-BE64-D9A838D0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AF45-868C-79D9-8AF2-A3F49F120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2B13-7D59-439E-39FB-0F4C1FE6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CBF-AC79-4C3F-BFAC-D8505088D817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9F2E8-64D6-C08D-B92A-4E10D86B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C08B2-4615-D86E-8810-10383AE5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2E2E-E3EA-4798-865B-A4B51BB2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799C-6A6E-6016-BCFF-39631D7E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22123-F52D-2D38-C853-743299E85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2070D-EF95-732B-B89C-EEF55C2D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9FB63-C425-2BB1-DEF0-59D21723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CBF-AC79-4C3F-BFAC-D8505088D817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549A2-8F57-EFAA-7C09-137625EF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CD11-2491-3A2B-567D-E57FFB94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2E2E-E3EA-4798-865B-A4B51BB2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08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61E36-E7DA-9129-0474-9DF6F534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1DA5A-8781-2335-AB34-8E01D8723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38937-9919-D8B6-4079-3528EE6B7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2CBF-AC79-4C3F-BFAC-D8505088D817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81BBE-D57C-C4AD-2B63-E435CCF64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5849-C281-D1FD-AD5C-E9943240B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2E2E-E3EA-4798-865B-A4B51BB27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18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09FE-3971-39A0-42C0-45731B927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DOCUMENTATION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F2EC9-9D2D-0F45-AA15-1AD934759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Multilingual Story Telling With Accents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79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700E-1221-3504-074F-9DDCCF69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**Documentation**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1E74-63B9-4B5C-A968-09349F49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**How to Use the App:**</a:t>
            </a:r>
          </a:p>
          <a:p>
            <a:r>
              <a:rPr lang="en-US" dirty="0"/>
              <a:t>     1. Enter the text you want to translate in the provided text area.</a:t>
            </a:r>
          </a:p>
          <a:p>
            <a:r>
              <a:rPr lang="en-US" dirty="0"/>
              <a:t>     2. Select the target language from the dropdown menu.</a:t>
            </a:r>
          </a:p>
          <a:p>
            <a:r>
              <a:rPr lang="en-US" dirty="0"/>
              <a:t>     3. The translated text will be displayed, and you can listen to the translation using the audio player.</a:t>
            </a:r>
          </a:p>
          <a:p>
            <a:endParaRPr lang="en-US" dirty="0"/>
          </a:p>
          <a:p>
            <a:r>
              <a:rPr lang="en-US" dirty="0"/>
              <a:t>   - **Considerations:**</a:t>
            </a:r>
          </a:p>
          <a:p>
            <a:r>
              <a:rPr lang="en-US" dirty="0"/>
              <a:t>     - Ensure you have a valid OpenAI API key and replace `"YOUR_OPENAI_API_KEY"` in the code with your actual key.</a:t>
            </a:r>
          </a:p>
          <a:p>
            <a:r>
              <a:rPr lang="en-US" dirty="0"/>
              <a:t>     - Handle API key securely to prevent unauthorized access.</a:t>
            </a:r>
          </a:p>
          <a:p>
            <a:r>
              <a:rPr lang="en-US" dirty="0"/>
              <a:t>     - This example uses a basic language selection; you may want to expand language support based on user needs.</a:t>
            </a:r>
          </a:p>
          <a:p>
            <a:r>
              <a:rPr lang="en-US" dirty="0"/>
              <a:t>     - The code assumes English input and translates it to the selected language.</a:t>
            </a:r>
          </a:p>
          <a:p>
            <a:endParaRPr lang="en-US" dirty="0"/>
          </a:p>
          <a:p>
            <a:r>
              <a:rPr lang="en-US" dirty="0"/>
              <a:t>   - **Challenges:**</a:t>
            </a:r>
          </a:p>
          <a:p>
            <a:r>
              <a:rPr lang="en-US" dirty="0"/>
              <a:t>     - Stream lit deployment may require additional configuration based on your hosting environment.</a:t>
            </a:r>
          </a:p>
          <a:p>
            <a:r>
              <a:rPr lang="en-US" dirty="0"/>
              <a:t>     - Handling potential errors from the API or text-to-speech conversion for a robust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51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DOCUMENTATION</vt:lpstr>
      <vt:lpstr>**Documentation**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DOCUMENTATION</dc:title>
  <dc:creator>abhishek roy</dc:creator>
  <cp:lastModifiedBy>abhishek roy</cp:lastModifiedBy>
  <cp:revision>1</cp:revision>
  <dcterms:created xsi:type="dcterms:W3CDTF">2024-02-21T17:17:50Z</dcterms:created>
  <dcterms:modified xsi:type="dcterms:W3CDTF">2024-02-21T17:18:17Z</dcterms:modified>
</cp:coreProperties>
</file>