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94"/>
  </p:normalViewPr>
  <p:slideViewPr>
    <p:cSldViewPr snapToGrid="0" snapToObjects="1">
      <p:cViewPr varScale="1">
        <p:scale>
          <a:sx n="88" d="100"/>
          <a:sy n="88" d="100"/>
        </p:scale>
        <p:origin x="3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47C2-BE0E-1A43-A01D-1F5B83A64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19BBB-C515-D64F-B967-2BCAF18E6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BCA4-4C91-B347-BE10-49836228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D474-B80D-2C4A-B592-2216FB8B7C0B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1388-9FB7-1542-8557-BC252EBB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01639-B4C7-404B-BED1-FC889D45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17-AA05-6B43-9491-89F0D050D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0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1B99-7BE6-4846-98A8-64863BA1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21EFD-D092-5F4E-AD7B-5C1C13145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2CF7C-EFF4-BD49-9061-CB631243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D474-B80D-2C4A-B592-2216FB8B7C0B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34B8-63AF-6249-9D97-DBAAE875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DEF9-118A-BF4A-87C4-A386F4D1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17-AA05-6B43-9491-89F0D050D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C503E-614D-3A4D-B182-62BCA41A5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18EE1-2749-4A47-8DDB-0AF6BF80D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19E47-B24B-AE4D-A060-A70E6BB4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D474-B80D-2C4A-B592-2216FB8B7C0B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193D-E84B-7844-AC04-9CE83822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671D-3CBF-C748-A9DC-2B5F766A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17-AA05-6B43-9491-89F0D050D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85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F21B-C381-584C-AF4C-01556B1F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537B-B0E0-CB4D-AD02-DE1A27F0F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C7013-DBF8-AD45-9EEC-5E0E2947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D474-B80D-2C4A-B592-2216FB8B7C0B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13EA-9A80-584A-80C9-7D2B66B3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2938-0BCE-C146-900D-D0DDC756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17-AA05-6B43-9491-89F0D050D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2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48D1-68F1-2342-B436-2755798F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E91D-A016-774A-8EE9-2FC5B61DA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02AF-95F8-3B4E-AD61-3FAA748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D474-B80D-2C4A-B592-2216FB8B7C0B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CE3A-2CE9-8844-A547-1B36F26E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9071-A2D1-4342-932E-C2641682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17-AA05-6B43-9491-89F0D050D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9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478B-6570-8D4B-90E9-00541D28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321C-0489-2547-BBF5-E0DDF61D9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B5F6D-C92E-4F4A-8449-FD2A8CA24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2A8AD-9BB0-524F-AFCC-913EAEA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D474-B80D-2C4A-B592-2216FB8B7C0B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73022-8E61-134F-85CE-31DA2E59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8C3FA-10E5-8A41-9EC1-D49F7E71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17-AA05-6B43-9491-89F0D050D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37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DA8B-99FB-E64E-A736-ED37147F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C816B-1FA4-0141-A4C4-575A663E5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E12AD-E597-B148-ADB4-48C6EDF7F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38BB0-0A74-DA44-A732-B99A64963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1D9D0-651B-8C40-9861-9FA4E149C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60ED3-EBAA-9946-BDC5-EE61E026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D474-B80D-2C4A-B592-2216FB8B7C0B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F1D60-56AB-E045-80DC-F80A1FC7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1AF74-4045-634F-B3CA-1D8AD041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17-AA05-6B43-9491-89F0D050D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2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314D-B631-0242-B050-DF1276AC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7A395-A8F8-D641-82B0-1F58FF12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D474-B80D-2C4A-B592-2216FB8B7C0B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749BB-180B-5A4C-A60A-3F3BAA12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022C9-7B03-F349-BA12-2517747E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17-AA05-6B43-9491-89F0D050D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615B1-E326-FC4C-B912-3C98B8D9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D474-B80D-2C4A-B592-2216FB8B7C0B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5131C-5641-E64C-AE2B-F2550387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518E4-647B-CD42-B184-DFCBC4BA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17-AA05-6B43-9491-89F0D050D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81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2DCD-F95F-624B-BF4B-93FC9E8B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FB3D-8A66-9848-A6A5-CDAA9A0A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AC957-A45D-394C-BA50-0F006162E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D6824-D1FC-F046-BFD9-4E230255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D474-B80D-2C4A-B592-2216FB8B7C0B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6336F-BC67-844D-9A26-FFB74229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E5D87-AE91-3944-9428-35E85A9F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17-AA05-6B43-9491-89F0D050D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03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5302-AD37-D24C-9B42-5B8E0DB0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A36D5-BE98-1B48-9A07-85631BB9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FB72B-5A39-B048-96E8-AB2C71B76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EAB95-0298-5E4B-848C-EFFCC96E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D474-B80D-2C4A-B592-2216FB8B7C0B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E422B-33C9-B84D-8748-51E3FFC6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09AF3-81CA-9E47-9812-40F0612D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17-AA05-6B43-9491-89F0D050D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8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B4C08-F860-0044-9E0C-451E6BF7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62804-7340-3D4D-9027-9F46A749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0B45-394C-A24A-9599-6DF4DC1E1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D474-B80D-2C4A-B592-2216FB8B7C0B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91BED-94B9-4A48-A8AA-B8FAD97C4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D4CA-F927-654B-9816-BA92F9C8B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B717-AA05-6B43-9491-89F0D050D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2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8304A6-A91E-E84C-ABAF-B13E874A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94" y="0"/>
            <a:ext cx="985218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994039-60FE-6449-BEC1-4092E7EA3B89}"/>
              </a:ext>
            </a:extLst>
          </p:cNvPr>
          <p:cNvSpPr/>
          <p:nvPr/>
        </p:nvSpPr>
        <p:spPr>
          <a:xfrm>
            <a:off x="-24714" y="0"/>
            <a:ext cx="2394857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413563-B2DE-E446-8B12-16DBE7F86159}"/>
              </a:ext>
            </a:extLst>
          </p:cNvPr>
          <p:cNvSpPr/>
          <p:nvPr/>
        </p:nvSpPr>
        <p:spPr>
          <a:xfrm>
            <a:off x="-12357" y="0"/>
            <a:ext cx="2382500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E3735-BD89-B74A-9D49-92B749C0C8A9}"/>
              </a:ext>
            </a:extLst>
          </p:cNvPr>
          <p:cNvSpPr txBox="1"/>
          <p:nvPr/>
        </p:nvSpPr>
        <p:spPr>
          <a:xfrm>
            <a:off x="37071" y="1490350"/>
            <a:ext cx="2268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Add Warehouse</a:t>
            </a:r>
          </a:p>
          <a:p>
            <a:r>
              <a:rPr lang="en-GB" dirty="0">
                <a:solidFill>
                  <a:schemeClr val="bg1"/>
                </a:solidFill>
              </a:rPr>
              <a:t>- Remove 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BE518-5485-1241-8EE0-8108B647A1D0}"/>
              </a:ext>
            </a:extLst>
          </p:cNvPr>
          <p:cNvSpPr txBox="1"/>
          <p:nvPr/>
        </p:nvSpPr>
        <p:spPr>
          <a:xfrm>
            <a:off x="37071" y="2849601"/>
            <a:ext cx="226800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Connect Device</a:t>
            </a:r>
          </a:p>
          <a:p>
            <a:r>
              <a:rPr lang="en-GB" dirty="0">
                <a:solidFill>
                  <a:schemeClr val="bg1"/>
                </a:solidFill>
              </a:rPr>
              <a:t>- Disconnect Device</a:t>
            </a:r>
          </a:p>
          <a:p>
            <a:r>
              <a:rPr lang="en-GB" dirty="0">
                <a:solidFill>
                  <a:schemeClr val="bg1"/>
                </a:solidFill>
              </a:rPr>
              <a:t>x Troubleshoot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BFDAA-A409-A246-959B-2C6067C5F0B2}"/>
              </a:ext>
            </a:extLst>
          </p:cNvPr>
          <p:cNvSpPr txBox="1"/>
          <p:nvPr/>
        </p:nvSpPr>
        <p:spPr>
          <a:xfrm>
            <a:off x="111211" y="4359874"/>
            <a:ext cx="2113005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Temperature Limit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Moisture Limit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Humidity Limit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Freshness Threshold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A8439-84E2-CA4A-B30A-7F07FC43A1B3}"/>
              </a:ext>
            </a:extLst>
          </p:cNvPr>
          <p:cNvSpPr txBox="1"/>
          <p:nvPr/>
        </p:nvSpPr>
        <p:spPr>
          <a:xfrm>
            <a:off x="0" y="3972706"/>
            <a:ext cx="237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Set Alerts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F7F72-8B32-2E4A-AA2D-C6D11B4E1D0A}"/>
              </a:ext>
            </a:extLst>
          </p:cNvPr>
          <p:cNvSpPr txBox="1"/>
          <p:nvPr/>
        </p:nvSpPr>
        <p:spPr>
          <a:xfrm>
            <a:off x="-2" y="2515974"/>
            <a:ext cx="237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Sensors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75F84-2D43-4B49-BFB7-4840AA607AA5}"/>
              </a:ext>
            </a:extLst>
          </p:cNvPr>
          <p:cNvSpPr txBox="1"/>
          <p:nvPr/>
        </p:nvSpPr>
        <p:spPr>
          <a:xfrm>
            <a:off x="746495" y="906866"/>
            <a:ext cx="15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ADMIN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57CA7350-52DE-B448-9436-09F198BCB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211" y="733135"/>
            <a:ext cx="635284" cy="6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1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E775C-F6E7-1D44-90C4-8E0821DEECD9}"/>
              </a:ext>
            </a:extLst>
          </p:cNvPr>
          <p:cNvSpPr/>
          <p:nvPr/>
        </p:nvSpPr>
        <p:spPr>
          <a:xfrm>
            <a:off x="-24714" y="0"/>
            <a:ext cx="2394857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7E8122-A202-CE47-BEC4-B931CCB2FD5E}"/>
              </a:ext>
            </a:extLst>
          </p:cNvPr>
          <p:cNvSpPr/>
          <p:nvPr/>
        </p:nvSpPr>
        <p:spPr>
          <a:xfrm>
            <a:off x="-12357" y="0"/>
            <a:ext cx="2382500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73292-919F-CC42-BB8C-F229ABBB6E4E}"/>
              </a:ext>
            </a:extLst>
          </p:cNvPr>
          <p:cNvSpPr txBox="1"/>
          <p:nvPr/>
        </p:nvSpPr>
        <p:spPr>
          <a:xfrm>
            <a:off x="37071" y="1490350"/>
            <a:ext cx="2268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Add Warehouse</a:t>
            </a:r>
          </a:p>
          <a:p>
            <a:r>
              <a:rPr lang="en-GB" dirty="0">
                <a:solidFill>
                  <a:schemeClr val="bg1"/>
                </a:solidFill>
              </a:rPr>
              <a:t>- Remove 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DD6B-6F7F-9142-8ED3-980A5D715D69}"/>
              </a:ext>
            </a:extLst>
          </p:cNvPr>
          <p:cNvSpPr txBox="1"/>
          <p:nvPr/>
        </p:nvSpPr>
        <p:spPr>
          <a:xfrm>
            <a:off x="37071" y="2849601"/>
            <a:ext cx="226800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Connect Device</a:t>
            </a:r>
          </a:p>
          <a:p>
            <a:r>
              <a:rPr lang="en-GB" dirty="0">
                <a:solidFill>
                  <a:schemeClr val="bg1"/>
                </a:solidFill>
              </a:rPr>
              <a:t>- Disconnect Device</a:t>
            </a:r>
          </a:p>
          <a:p>
            <a:r>
              <a:rPr lang="en-GB" dirty="0">
                <a:solidFill>
                  <a:schemeClr val="bg1"/>
                </a:solidFill>
              </a:rPr>
              <a:t>x Troubleshoot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BEFFB-1393-2B48-B5B1-43EA60305382}"/>
              </a:ext>
            </a:extLst>
          </p:cNvPr>
          <p:cNvSpPr txBox="1"/>
          <p:nvPr/>
        </p:nvSpPr>
        <p:spPr>
          <a:xfrm>
            <a:off x="111211" y="4642507"/>
            <a:ext cx="2113005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Temperature Limit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CO2 Limit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Humidity Limit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B45F3-539E-404F-8761-B41095B30AC0}"/>
              </a:ext>
            </a:extLst>
          </p:cNvPr>
          <p:cNvSpPr txBox="1"/>
          <p:nvPr/>
        </p:nvSpPr>
        <p:spPr>
          <a:xfrm>
            <a:off x="0" y="4222084"/>
            <a:ext cx="237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Set Alerts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17517-8CFE-EA4A-8F4E-CC5A8E9FA369}"/>
              </a:ext>
            </a:extLst>
          </p:cNvPr>
          <p:cNvSpPr txBox="1"/>
          <p:nvPr/>
        </p:nvSpPr>
        <p:spPr>
          <a:xfrm>
            <a:off x="-2" y="2515974"/>
            <a:ext cx="237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Sensors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14B6E-93A3-C848-A4B3-B8E1058C1431}"/>
              </a:ext>
            </a:extLst>
          </p:cNvPr>
          <p:cNvSpPr txBox="1"/>
          <p:nvPr/>
        </p:nvSpPr>
        <p:spPr>
          <a:xfrm>
            <a:off x="746495" y="906866"/>
            <a:ext cx="15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ADMIN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D8763B4A-3750-E04E-AEB8-4EBCD829C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11" y="733135"/>
            <a:ext cx="635284" cy="6352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09DD8A-F372-BB47-BF27-59727AD95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066" y="0"/>
            <a:ext cx="8070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9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52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Boga</dc:creator>
  <cp:lastModifiedBy>Abhishek g.s</cp:lastModifiedBy>
  <cp:revision>54</cp:revision>
  <dcterms:created xsi:type="dcterms:W3CDTF">2021-04-28T04:48:15Z</dcterms:created>
  <dcterms:modified xsi:type="dcterms:W3CDTF">2021-05-16T15:55:29Z</dcterms:modified>
</cp:coreProperties>
</file>