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Button properties</a:t>
            </a:r>
          </a:p>
          <a:p>
            <a:pPr lvl="1"/>
            <a:r>
              <a:rPr lang="en-US" dirty="0" smtClean="0"/>
              <a:t>Event: on click</a:t>
            </a:r>
          </a:p>
          <a:p>
            <a:pPr lvl="1"/>
            <a:r>
              <a:rPr lang="en-US" dirty="0" smtClean="0"/>
              <a:t>Send button click to server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6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Knob</a:t>
            </a:r>
          </a:p>
          <a:p>
            <a:pPr lvl="1"/>
            <a:r>
              <a:rPr lang="en-US" dirty="0" smtClean="0"/>
              <a:t>UI element: Image</a:t>
            </a:r>
          </a:p>
          <a:p>
            <a:pPr lvl="1"/>
            <a:r>
              <a:rPr lang="en-US" dirty="0" smtClean="0"/>
              <a:t>Event system</a:t>
            </a:r>
          </a:p>
          <a:p>
            <a:pPr lvl="2"/>
            <a:r>
              <a:rPr lang="en-US" dirty="0" smtClean="0"/>
              <a:t>Drag</a:t>
            </a:r>
          </a:p>
          <a:p>
            <a:pPr lvl="2"/>
            <a:r>
              <a:rPr lang="en-US" dirty="0" smtClean="0"/>
              <a:t>Pointer up</a:t>
            </a:r>
          </a:p>
          <a:p>
            <a:pPr lvl="1"/>
            <a:r>
              <a:rPr lang="en-US" dirty="0" smtClean="0"/>
              <a:t>Demo and script: Send rotated angle over network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UI element: Image</a:t>
            </a:r>
          </a:p>
          <a:p>
            <a:pPr lvl="1"/>
            <a:r>
              <a:rPr lang="en-US" dirty="0" smtClean="0"/>
              <a:t>Event system</a:t>
            </a:r>
          </a:p>
          <a:p>
            <a:pPr lvl="2"/>
            <a:r>
              <a:rPr lang="en-US" dirty="0" smtClean="0"/>
              <a:t>Drag</a:t>
            </a:r>
          </a:p>
          <a:p>
            <a:pPr lvl="2"/>
            <a:r>
              <a:rPr lang="en-US" dirty="0" smtClean="0"/>
              <a:t>Pointer up</a:t>
            </a:r>
          </a:p>
          <a:p>
            <a:pPr lvl="1"/>
            <a:r>
              <a:rPr lang="en-US" dirty="0" err="1" smtClean="0"/>
              <a:t>Rect</a:t>
            </a:r>
            <a:r>
              <a:rPr lang="en-US" dirty="0" smtClean="0"/>
              <a:t> Transform</a:t>
            </a:r>
          </a:p>
          <a:p>
            <a:pPr lvl="1"/>
            <a:r>
              <a:rPr lang="en-US" dirty="0" smtClean="0"/>
              <a:t>Anchor</a:t>
            </a:r>
          </a:p>
          <a:p>
            <a:pPr lvl="1"/>
            <a:r>
              <a:rPr lang="en-US" dirty="0" smtClean="0"/>
              <a:t>Demo and script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0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Sprite sheet</a:t>
            </a:r>
          </a:p>
          <a:p>
            <a:pPr lvl="1"/>
            <a:r>
              <a:rPr lang="en-US" dirty="0" smtClean="0"/>
              <a:t>Sprite sheet import: texture type and sprite mode</a:t>
            </a:r>
          </a:p>
          <a:p>
            <a:pPr lvl="1"/>
            <a:r>
              <a:rPr lang="en-US" dirty="0" smtClean="0"/>
              <a:t>Sprite editor</a:t>
            </a:r>
          </a:p>
          <a:p>
            <a:pPr lvl="2"/>
            <a:r>
              <a:rPr lang="en-US" dirty="0" smtClean="0"/>
              <a:t>Slice type: Automatic, grid by cell size and grid by cell count</a:t>
            </a:r>
          </a:p>
          <a:p>
            <a:pPr lvl="2"/>
            <a:r>
              <a:rPr lang="en-US" dirty="0" smtClean="0"/>
              <a:t>Pivot</a:t>
            </a:r>
          </a:p>
          <a:p>
            <a:pPr lvl="2"/>
            <a:r>
              <a:rPr lang="en-US" dirty="0" smtClean="0"/>
              <a:t>Edit individual image after slicing</a:t>
            </a:r>
          </a:p>
          <a:p>
            <a:pPr lvl="1"/>
            <a:r>
              <a:rPr lang="en-US" dirty="0" smtClean="0"/>
              <a:t>Create animation from sprite sheet (open animation window)</a:t>
            </a:r>
          </a:p>
          <a:p>
            <a:pPr lvl="1"/>
            <a:r>
              <a:rPr lang="en-US" dirty="0" smtClean="0"/>
              <a:t>Create animator to create states</a:t>
            </a:r>
          </a:p>
          <a:p>
            <a:pPr lvl="1"/>
            <a:r>
              <a:rPr lang="en-US" dirty="0" smtClean="0"/>
              <a:t>Use animator in scripts (Demo)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???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basics</a:t>
            </a:r>
          </a:p>
          <a:p>
            <a:r>
              <a:rPr lang="en-US" dirty="0" smtClean="0"/>
              <a:t>Simple UDP Networking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3D example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9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Scene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7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Inheritance </a:t>
            </a:r>
          </a:p>
          <a:p>
            <a:pPr lvl="1"/>
            <a:r>
              <a:rPr lang="en-US" dirty="0" smtClean="0"/>
              <a:t>Create empty</a:t>
            </a:r>
          </a:p>
          <a:p>
            <a:pPr lvl="1"/>
            <a:r>
              <a:rPr lang="en-US" dirty="0" smtClean="0"/>
              <a:t>3d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Audio </a:t>
            </a:r>
          </a:p>
          <a:p>
            <a:pPr lvl="1"/>
            <a:r>
              <a:rPr lang="en-US" dirty="0" smtClean="0"/>
              <a:t>Particle system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Tagging a </a:t>
            </a:r>
            <a:r>
              <a:rPr lang="en-US" dirty="0" err="1" smtClean="0"/>
              <a:t>gameObject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1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Field of view</a:t>
            </a:r>
          </a:p>
          <a:p>
            <a:pPr lvl="1"/>
            <a:r>
              <a:rPr lang="en-US" dirty="0" smtClean="0"/>
              <a:t>Clipping planes</a:t>
            </a:r>
          </a:p>
          <a:p>
            <a:pPr lvl="1"/>
            <a:r>
              <a:rPr lang="en-US" dirty="0" smtClean="0"/>
              <a:t>Culling masks</a:t>
            </a:r>
          </a:p>
          <a:p>
            <a:pPr lvl="1"/>
            <a:r>
              <a:rPr lang="en-US" dirty="0" smtClean="0"/>
              <a:t>Viewport </a:t>
            </a:r>
            <a:r>
              <a:rPr lang="en-US" dirty="0" err="1" smtClean="0"/>
              <a:t>rect</a:t>
            </a:r>
            <a:endParaRPr lang="en-US" dirty="0" smtClean="0"/>
          </a:p>
          <a:p>
            <a:pPr lvl="1"/>
            <a:r>
              <a:rPr lang="en-US" dirty="0" smtClean="0"/>
              <a:t>Demo object placement</a:t>
            </a:r>
          </a:p>
          <a:p>
            <a:pPr lvl="2"/>
            <a:r>
              <a:rPr lang="en-US" dirty="0" smtClean="0"/>
              <a:t>Directional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0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Prefabs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32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basics</a:t>
            </a:r>
          </a:p>
          <a:p>
            <a:pPr lvl="1"/>
            <a:r>
              <a:rPr lang="en-US" dirty="0" smtClean="0"/>
              <a:t>Demo (basic </a:t>
            </a:r>
            <a:r>
              <a:rPr lang="en-US" dirty="0" err="1" smtClean="0"/>
              <a:t>scr</a:t>
            </a:r>
            <a:r>
              <a:rPr lang="en-US" dirty="0" smtClean="0"/>
              <a:t> cube)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1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UDP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one from the community provided with a UDP wrapper that </a:t>
            </a:r>
            <a:r>
              <a:rPr lang="en-US" dirty="0"/>
              <a:t>creates two threads for send &amp; </a:t>
            </a:r>
            <a:r>
              <a:rPr lang="en-US" dirty="0" smtClean="0"/>
              <a:t>receive and </a:t>
            </a:r>
            <a:r>
              <a:rPr lang="en-US" dirty="0"/>
              <a:t>provides methods for sending, receiving data and closing 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Similarly, programmed a basic server UDP server that listens to the inputs from the test Unity project</a:t>
            </a:r>
          </a:p>
          <a:p>
            <a:r>
              <a:rPr lang="en-US" dirty="0" smtClean="0"/>
              <a:t>Demo : Button 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Canvas</a:t>
            </a:r>
          </a:p>
          <a:p>
            <a:pPr lvl="1"/>
            <a:r>
              <a:rPr lang="en-US" dirty="0" err="1" smtClean="0"/>
              <a:t>GameObject</a:t>
            </a:r>
            <a:r>
              <a:rPr lang="en-US" dirty="0" smtClean="0"/>
              <a:t> that contains all UI elements</a:t>
            </a:r>
          </a:p>
          <a:p>
            <a:pPr lvl="1"/>
            <a:r>
              <a:rPr lang="en-US" dirty="0" smtClean="0"/>
              <a:t>Created automatically when any UI is introduced in the scene.</a:t>
            </a:r>
          </a:p>
          <a:p>
            <a:pPr lvl="1"/>
            <a:r>
              <a:rPr lang="en-US" dirty="0" smtClean="0"/>
              <a:t>Place holder for a set of </a:t>
            </a:r>
            <a:r>
              <a:rPr lang="en-US" dirty="0" err="1" smtClean="0"/>
              <a:t>Ui</a:t>
            </a:r>
            <a:r>
              <a:rPr lang="en-US" dirty="0" smtClean="0"/>
              <a:t> s</a:t>
            </a:r>
          </a:p>
          <a:p>
            <a:pPr lvl="1"/>
            <a:r>
              <a:rPr lang="en-US" dirty="0" err="1" smtClean="0"/>
              <a:t>Rendermode</a:t>
            </a:r>
            <a:r>
              <a:rPr lang="en-US" dirty="0" smtClean="0"/>
              <a:t> (Button example)</a:t>
            </a:r>
          </a:p>
          <a:p>
            <a:pPr lvl="2"/>
            <a:r>
              <a:rPr lang="en-US" dirty="0" smtClean="0"/>
              <a:t>Screen space: Overlay</a:t>
            </a:r>
          </a:p>
          <a:p>
            <a:pPr lvl="2"/>
            <a:r>
              <a:rPr lang="en-US" dirty="0" smtClean="0"/>
              <a:t>Screen space: Camera</a:t>
            </a:r>
          </a:p>
          <a:p>
            <a:pPr lvl="2"/>
            <a:r>
              <a:rPr lang="en-US" dirty="0" smtClean="0"/>
              <a:t>World space</a:t>
            </a:r>
          </a:p>
          <a:p>
            <a:pPr lvl="2"/>
            <a:r>
              <a:rPr lang="en-US" dirty="0" smtClean="0"/>
              <a:t>Pixel perfect (flag)</a:t>
            </a:r>
          </a:p>
          <a:p>
            <a:pPr lvl="1"/>
            <a:r>
              <a:rPr lang="en-US" dirty="0" smtClean="0"/>
              <a:t>Canvas scaler</a:t>
            </a:r>
          </a:p>
          <a:p>
            <a:pPr lvl="2"/>
            <a:r>
              <a:rPr lang="en-US" dirty="0" smtClean="0"/>
              <a:t>Constant pixel size</a:t>
            </a:r>
          </a:p>
          <a:p>
            <a:pPr lvl="2"/>
            <a:r>
              <a:rPr lang="en-US" dirty="0" smtClean="0"/>
              <a:t>Scale with screen size</a:t>
            </a:r>
          </a:p>
          <a:p>
            <a:pPr lvl="2"/>
            <a:r>
              <a:rPr lang="en-US" dirty="0" smtClean="0"/>
              <a:t>Constant pixel size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013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138</TotalTime>
  <Words>292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Unity</vt:lpstr>
      <vt:lpstr>Key topics</vt:lpstr>
      <vt:lpstr>Unity Basics</vt:lpstr>
      <vt:lpstr>Unity Basics</vt:lpstr>
      <vt:lpstr>Unity Basics</vt:lpstr>
      <vt:lpstr>Unity Basics</vt:lpstr>
      <vt:lpstr>Unity Basics</vt:lpstr>
      <vt:lpstr>Simple UDP Networking</vt:lpstr>
      <vt:lpstr>UI</vt:lpstr>
      <vt:lpstr>UI</vt:lpstr>
      <vt:lpstr>UI</vt:lpstr>
      <vt:lpstr>UI</vt:lpstr>
      <vt:lpstr>UI</vt:lpstr>
      <vt:lpstr>3D 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Abhishek Verma</dc:creator>
  <cp:lastModifiedBy>Abhishek Verma</cp:lastModifiedBy>
  <cp:revision>9</cp:revision>
  <dcterms:created xsi:type="dcterms:W3CDTF">2017-11-26T02:56:37Z</dcterms:created>
  <dcterms:modified xsi:type="dcterms:W3CDTF">2017-11-26T05:15:23Z</dcterms:modified>
</cp:coreProperties>
</file>