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86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f6297e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f6297e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6f6297ea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6f6297ea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6f6297ea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6f6297ea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6f6297eab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6f6297eab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6f6297eab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6f6297eab_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6f6297ea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6f6297ea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6f6297eab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6f6297eab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93009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20035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2181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01263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97260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4603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54522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7996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2462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5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39055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94332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6694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69998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65287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27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86128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9513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27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5" y="158525"/>
            <a:ext cx="8701500" cy="42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072639" y="4472941"/>
            <a:ext cx="6667501" cy="350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 dirty="0"/>
              <a:t>                                                                                                                                            By Abhishek Negi and Ankit Mahalpure</a:t>
            </a:r>
            <a:endParaRPr sz="187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827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What is Maven?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905000"/>
            <a:ext cx="8520600" cy="299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33333"/>
                </a:solidFill>
              </a:rPr>
              <a:t>Maven is a powerful </a:t>
            </a:r>
            <a:r>
              <a:rPr lang="en" sz="2400" i="1" dirty="0">
                <a:solidFill>
                  <a:srgbClr val="333333"/>
                </a:solidFill>
              </a:rPr>
              <a:t>project management tool</a:t>
            </a:r>
            <a:r>
              <a:rPr lang="en" sz="2400" dirty="0">
                <a:solidFill>
                  <a:srgbClr val="333333"/>
                </a:solidFill>
              </a:rPr>
              <a:t> that is based on POM (project object model). It is used for projects build, dependency and documentation.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33333"/>
                </a:solidFill>
              </a:rPr>
              <a:t>              </a:t>
            </a:r>
            <a:r>
              <a:rPr lang="en" sz="4000" dirty="0">
                <a:solidFill>
                  <a:schemeClr val="bg1"/>
                </a:solidFill>
              </a:rPr>
              <a:t>Maven Lifecycle: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86618" y="1683725"/>
            <a:ext cx="7570763" cy="345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18" y="1744394"/>
            <a:ext cx="7570763" cy="326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Goals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06000" y="1181099"/>
            <a:ext cx="8520600" cy="396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Maven, goals are specific tasks that can be executed during the build lifecycle.</a:t>
            </a:r>
            <a:endParaRPr sz="15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1.  Deletes the target directory, which contains the compiled bytecode and other generated files.</a:t>
            </a:r>
            <a:r>
              <a:rPr lang="en" sz="15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2. Validates the project configuration.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3. Compiles the source code of the project.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4. Runs the unit tests of the project.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5. Takes the compiled code and packages it into a 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distributable format, such as a JAR or WAR file.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755" y="2476500"/>
            <a:ext cx="44977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0521"/>
            <a:ext cx="8520599" cy="453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1430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en-US" dirty="0"/>
              <a:t>                                        What is Plugin?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 b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3500" marR="635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 dirty="0">
                <a:solidFill>
                  <a:srgbClr val="333333"/>
                </a:solidFill>
                <a:highlight>
                  <a:srgbClr val="FFFFFF"/>
                </a:highlight>
              </a:rPr>
              <a:t>"Maven" is really just a core framework for a collection of Maven Plugins. In other words, plugins are where much of the real action is performed, plugins are used to: create jar files, create war files, compile code, unit test code, create project documentation, and on and on. Almost any action that you can think of performing on a project is implemented as a Maven plugin.</a:t>
            </a:r>
            <a:endParaRPr sz="18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Advantages of Maven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798319"/>
            <a:ext cx="8520600" cy="2770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</a:rPr>
              <a:t>Maven can add all the dependencies required for the project automatically by reading pom file.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</a:rPr>
              <a:t>One can easily build their project to jar,war etc. as per their requirements using Maven.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</a:rPr>
              <a:t>Adding a new dependency is very easy. One has to just write the dependency code in pom file.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</a:rPr>
              <a:t>Centralized repository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2065020"/>
            <a:ext cx="8520600" cy="1066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 dirty="0"/>
              <a:t>             THANK YOU </a:t>
            </a:r>
            <a:endParaRPr sz="4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276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Wingdings 3</vt:lpstr>
      <vt:lpstr>Roboto</vt:lpstr>
      <vt:lpstr>Century Gothic</vt:lpstr>
      <vt:lpstr>Ion Boardroom</vt:lpstr>
      <vt:lpstr>                                                                                                                                            By Abhishek Negi and Ankit Mahalpure</vt:lpstr>
      <vt:lpstr>                             What is Maven?</vt:lpstr>
      <vt:lpstr>              Maven Lifecycle:</vt:lpstr>
      <vt:lpstr>                                               Goals</vt:lpstr>
      <vt:lpstr>PowerPoint Presentation</vt:lpstr>
      <vt:lpstr>                                        What is Plugin?</vt:lpstr>
      <vt:lpstr>                            Advantages of Maven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           By Abhishek Negi and Ankit Mahalpure</dc:title>
  <cp:lastModifiedBy>Abhishek Negi</cp:lastModifiedBy>
  <cp:revision>3</cp:revision>
  <dcterms:modified xsi:type="dcterms:W3CDTF">2024-01-29T16:22:00Z</dcterms:modified>
</cp:coreProperties>
</file>