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37E9F-08E6-4A2F-8513-B4747E4D7F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76F38C-1523-4ED1-87F4-7CD5D707A5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CBD733-4EEE-4125-8439-DB7CD098E9D9}"/>
              </a:ext>
            </a:extLst>
          </p:cNvPr>
          <p:cNvSpPr>
            <a:spLocks noGrp="1"/>
          </p:cNvSpPr>
          <p:nvPr>
            <p:ph type="dt" sz="half" idx="10"/>
          </p:nvPr>
        </p:nvSpPr>
        <p:spPr/>
        <p:txBody>
          <a:bodyPr/>
          <a:lstStyle/>
          <a:p>
            <a:fld id="{41AFD0AF-9F98-4403-AA14-79F3ECDF5483}" type="datetimeFigureOut">
              <a:rPr lang="en-IN" smtClean="0"/>
              <a:t>03-08-2022</a:t>
            </a:fld>
            <a:endParaRPr lang="en-IN"/>
          </a:p>
        </p:txBody>
      </p:sp>
      <p:sp>
        <p:nvSpPr>
          <p:cNvPr id="5" name="Footer Placeholder 4">
            <a:extLst>
              <a:ext uri="{FF2B5EF4-FFF2-40B4-BE49-F238E27FC236}">
                <a16:creationId xmlns:a16="http://schemas.microsoft.com/office/drawing/2014/main" id="{CEE6E810-752A-476D-9A97-83C0E310C4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290A34-D058-44A2-901E-F92B2BA52B30}"/>
              </a:ext>
            </a:extLst>
          </p:cNvPr>
          <p:cNvSpPr>
            <a:spLocks noGrp="1"/>
          </p:cNvSpPr>
          <p:nvPr>
            <p:ph type="sldNum" sz="quarter" idx="12"/>
          </p:nvPr>
        </p:nvSpPr>
        <p:spPr/>
        <p:txBody>
          <a:bodyPr/>
          <a:lstStyle/>
          <a:p>
            <a:fld id="{F14E5275-A335-415D-B8C0-6603E037F202}" type="slidenum">
              <a:rPr lang="en-IN" smtClean="0"/>
              <a:t>‹#›</a:t>
            </a:fld>
            <a:endParaRPr lang="en-IN"/>
          </a:p>
        </p:txBody>
      </p:sp>
    </p:spTree>
    <p:extLst>
      <p:ext uri="{BB962C8B-B14F-4D97-AF65-F5344CB8AC3E}">
        <p14:creationId xmlns:p14="http://schemas.microsoft.com/office/powerpoint/2010/main" val="1164434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7E3B-12AD-43FA-90AE-3F97BAF98F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2716BF-8CDD-4FE2-8E5C-6E25CAC576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CAA5CB-4308-41C0-A9A1-27297B9C5B79}"/>
              </a:ext>
            </a:extLst>
          </p:cNvPr>
          <p:cNvSpPr>
            <a:spLocks noGrp="1"/>
          </p:cNvSpPr>
          <p:nvPr>
            <p:ph type="dt" sz="half" idx="10"/>
          </p:nvPr>
        </p:nvSpPr>
        <p:spPr/>
        <p:txBody>
          <a:bodyPr/>
          <a:lstStyle/>
          <a:p>
            <a:fld id="{41AFD0AF-9F98-4403-AA14-79F3ECDF5483}" type="datetimeFigureOut">
              <a:rPr lang="en-IN" smtClean="0"/>
              <a:t>03-08-2022</a:t>
            </a:fld>
            <a:endParaRPr lang="en-IN"/>
          </a:p>
        </p:txBody>
      </p:sp>
      <p:sp>
        <p:nvSpPr>
          <p:cNvPr id="5" name="Footer Placeholder 4">
            <a:extLst>
              <a:ext uri="{FF2B5EF4-FFF2-40B4-BE49-F238E27FC236}">
                <a16:creationId xmlns:a16="http://schemas.microsoft.com/office/drawing/2014/main" id="{D0EA31F5-CC66-48EA-8044-14E2FE83CC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89768E-33F6-436C-B920-C9522F146F5D}"/>
              </a:ext>
            </a:extLst>
          </p:cNvPr>
          <p:cNvSpPr>
            <a:spLocks noGrp="1"/>
          </p:cNvSpPr>
          <p:nvPr>
            <p:ph type="sldNum" sz="quarter" idx="12"/>
          </p:nvPr>
        </p:nvSpPr>
        <p:spPr/>
        <p:txBody>
          <a:bodyPr/>
          <a:lstStyle/>
          <a:p>
            <a:fld id="{F14E5275-A335-415D-B8C0-6603E037F202}" type="slidenum">
              <a:rPr lang="en-IN" smtClean="0"/>
              <a:t>‹#›</a:t>
            </a:fld>
            <a:endParaRPr lang="en-IN"/>
          </a:p>
        </p:txBody>
      </p:sp>
    </p:spTree>
    <p:extLst>
      <p:ext uri="{BB962C8B-B14F-4D97-AF65-F5344CB8AC3E}">
        <p14:creationId xmlns:p14="http://schemas.microsoft.com/office/powerpoint/2010/main" val="4202339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4F5942-573F-4C12-BD70-19694C5FE7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4AFC47-10B6-468E-A94D-124D7B1373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0050D6-2CD0-4743-86F3-E16E1031D167}"/>
              </a:ext>
            </a:extLst>
          </p:cNvPr>
          <p:cNvSpPr>
            <a:spLocks noGrp="1"/>
          </p:cNvSpPr>
          <p:nvPr>
            <p:ph type="dt" sz="half" idx="10"/>
          </p:nvPr>
        </p:nvSpPr>
        <p:spPr/>
        <p:txBody>
          <a:bodyPr/>
          <a:lstStyle/>
          <a:p>
            <a:fld id="{41AFD0AF-9F98-4403-AA14-79F3ECDF5483}" type="datetimeFigureOut">
              <a:rPr lang="en-IN" smtClean="0"/>
              <a:t>03-08-2022</a:t>
            </a:fld>
            <a:endParaRPr lang="en-IN"/>
          </a:p>
        </p:txBody>
      </p:sp>
      <p:sp>
        <p:nvSpPr>
          <p:cNvPr id="5" name="Footer Placeholder 4">
            <a:extLst>
              <a:ext uri="{FF2B5EF4-FFF2-40B4-BE49-F238E27FC236}">
                <a16:creationId xmlns:a16="http://schemas.microsoft.com/office/drawing/2014/main" id="{32A8EE70-A2D7-450A-9CB7-3F58A7BEA4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D7696D-47B3-4B37-A1E0-838BD61A8E55}"/>
              </a:ext>
            </a:extLst>
          </p:cNvPr>
          <p:cNvSpPr>
            <a:spLocks noGrp="1"/>
          </p:cNvSpPr>
          <p:nvPr>
            <p:ph type="sldNum" sz="quarter" idx="12"/>
          </p:nvPr>
        </p:nvSpPr>
        <p:spPr/>
        <p:txBody>
          <a:bodyPr/>
          <a:lstStyle/>
          <a:p>
            <a:fld id="{F14E5275-A335-415D-B8C0-6603E037F202}" type="slidenum">
              <a:rPr lang="en-IN" smtClean="0"/>
              <a:t>‹#›</a:t>
            </a:fld>
            <a:endParaRPr lang="en-IN"/>
          </a:p>
        </p:txBody>
      </p:sp>
    </p:spTree>
    <p:extLst>
      <p:ext uri="{BB962C8B-B14F-4D97-AF65-F5344CB8AC3E}">
        <p14:creationId xmlns:p14="http://schemas.microsoft.com/office/powerpoint/2010/main" val="2449544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CF049-02E8-4F6B-8153-AB95CEEA9E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C9501C-BB9D-4095-805C-C6BB26F91C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04E833-1B83-4201-9066-F9C40FAAE86A}"/>
              </a:ext>
            </a:extLst>
          </p:cNvPr>
          <p:cNvSpPr>
            <a:spLocks noGrp="1"/>
          </p:cNvSpPr>
          <p:nvPr>
            <p:ph type="dt" sz="half" idx="10"/>
          </p:nvPr>
        </p:nvSpPr>
        <p:spPr/>
        <p:txBody>
          <a:bodyPr/>
          <a:lstStyle/>
          <a:p>
            <a:fld id="{41AFD0AF-9F98-4403-AA14-79F3ECDF5483}" type="datetimeFigureOut">
              <a:rPr lang="en-IN" smtClean="0"/>
              <a:t>03-08-2022</a:t>
            </a:fld>
            <a:endParaRPr lang="en-IN"/>
          </a:p>
        </p:txBody>
      </p:sp>
      <p:sp>
        <p:nvSpPr>
          <p:cNvPr id="5" name="Footer Placeholder 4">
            <a:extLst>
              <a:ext uri="{FF2B5EF4-FFF2-40B4-BE49-F238E27FC236}">
                <a16:creationId xmlns:a16="http://schemas.microsoft.com/office/drawing/2014/main" id="{412032A4-CA47-4B6C-9C61-81C57D0074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878E16-1783-457A-92DD-50E1D730D589}"/>
              </a:ext>
            </a:extLst>
          </p:cNvPr>
          <p:cNvSpPr>
            <a:spLocks noGrp="1"/>
          </p:cNvSpPr>
          <p:nvPr>
            <p:ph type="sldNum" sz="quarter" idx="12"/>
          </p:nvPr>
        </p:nvSpPr>
        <p:spPr/>
        <p:txBody>
          <a:bodyPr/>
          <a:lstStyle/>
          <a:p>
            <a:fld id="{F14E5275-A335-415D-B8C0-6603E037F202}" type="slidenum">
              <a:rPr lang="en-IN" smtClean="0"/>
              <a:t>‹#›</a:t>
            </a:fld>
            <a:endParaRPr lang="en-IN"/>
          </a:p>
        </p:txBody>
      </p:sp>
    </p:spTree>
    <p:extLst>
      <p:ext uri="{BB962C8B-B14F-4D97-AF65-F5344CB8AC3E}">
        <p14:creationId xmlns:p14="http://schemas.microsoft.com/office/powerpoint/2010/main" val="279224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05D8-BA12-452E-9228-F163F1CF8E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3735CC-CF23-4289-BF8E-B183FB6FD4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2E3C79-4E12-4B9C-8629-49F3DB3E449E}"/>
              </a:ext>
            </a:extLst>
          </p:cNvPr>
          <p:cNvSpPr>
            <a:spLocks noGrp="1"/>
          </p:cNvSpPr>
          <p:nvPr>
            <p:ph type="dt" sz="half" idx="10"/>
          </p:nvPr>
        </p:nvSpPr>
        <p:spPr/>
        <p:txBody>
          <a:bodyPr/>
          <a:lstStyle/>
          <a:p>
            <a:fld id="{41AFD0AF-9F98-4403-AA14-79F3ECDF5483}" type="datetimeFigureOut">
              <a:rPr lang="en-IN" smtClean="0"/>
              <a:t>03-08-2022</a:t>
            </a:fld>
            <a:endParaRPr lang="en-IN"/>
          </a:p>
        </p:txBody>
      </p:sp>
      <p:sp>
        <p:nvSpPr>
          <p:cNvPr id="5" name="Footer Placeholder 4">
            <a:extLst>
              <a:ext uri="{FF2B5EF4-FFF2-40B4-BE49-F238E27FC236}">
                <a16:creationId xmlns:a16="http://schemas.microsoft.com/office/drawing/2014/main" id="{00DF07D3-6102-4DEE-88F4-2BCE6EA00F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F61121-33B3-41C5-AE25-AA7EDB674722}"/>
              </a:ext>
            </a:extLst>
          </p:cNvPr>
          <p:cNvSpPr>
            <a:spLocks noGrp="1"/>
          </p:cNvSpPr>
          <p:nvPr>
            <p:ph type="sldNum" sz="quarter" idx="12"/>
          </p:nvPr>
        </p:nvSpPr>
        <p:spPr/>
        <p:txBody>
          <a:bodyPr/>
          <a:lstStyle/>
          <a:p>
            <a:fld id="{F14E5275-A335-415D-B8C0-6603E037F202}" type="slidenum">
              <a:rPr lang="en-IN" smtClean="0"/>
              <a:t>‹#›</a:t>
            </a:fld>
            <a:endParaRPr lang="en-IN"/>
          </a:p>
        </p:txBody>
      </p:sp>
    </p:spTree>
    <p:extLst>
      <p:ext uri="{BB962C8B-B14F-4D97-AF65-F5344CB8AC3E}">
        <p14:creationId xmlns:p14="http://schemas.microsoft.com/office/powerpoint/2010/main" val="3323253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92B4-1FAA-4FA2-8B3B-F366AEF813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01D71B-B703-4FA5-9C1A-3BE64A6B26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CE5343-8EC2-4E01-9114-CB03E88D3B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8752D6-C9CE-4B6D-B1DA-075CB74DC94B}"/>
              </a:ext>
            </a:extLst>
          </p:cNvPr>
          <p:cNvSpPr>
            <a:spLocks noGrp="1"/>
          </p:cNvSpPr>
          <p:nvPr>
            <p:ph type="dt" sz="half" idx="10"/>
          </p:nvPr>
        </p:nvSpPr>
        <p:spPr/>
        <p:txBody>
          <a:bodyPr/>
          <a:lstStyle/>
          <a:p>
            <a:fld id="{41AFD0AF-9F98-4403-AA14-79F3ECDF5483}" type="datetimeFigureOut">
              <a:rPr lang="en-IN" smtClean="0"/>
              <a:t>03-08-2022</a:t>
            </a:fld>
            <a:endParaRPr lang="en-IN"/>
          </a:p>
        </p:txBody>
      </p:sp>
      <p:sp>
        <p:nvSpPr>
          <p:cNvPr id="6" name="Footer Placeholder 5">
            <a:extLst>
              <a:ext uri="{FF2B5EF4-FFF2-40B4-BE49-F238E27FC236}">
                <a16:creationId xmlns:a16="http://schemas.microsoft.com/office/drawing/2014/main" id="{A01E820C-D6DD-4E26-82D8-DC54017151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30CDE6-F88E-4368-B0BB-4F559759FDA2}"/>
              </a:ext>
            </a:extLst>
          </p:cNvPr>
          <p:cNvSpPr>
            <a:spLocks noGrp="1"/>
          </p:cNvSpPr>
          <p:nvPr>
            <p:ph type="sldNum" sz="quarter" idx="12"/>
          </p:nvPr>
        </p:nvSpPr>
        <p:spPr/>
        <p:txBody>
          <a:bodyPr/>
          <a:lstStyle/>
          <a:p>
            <a:fld id="{F14E5275-A335-415D-B8C0-6603E037F202}" type="slidenum">
              <a:rPr lang="en-IN" smtClean="0"/>
              <a:t>‹#›</a:t>
            </a:fld>
            <a:endParaRPr lang="en-IN"/>
          </a:p>
        </p:txBody>
      </p:sp>
    </p:spTree>
    <p:extLst>
      <p:ext uri="{BB962C8B-B14F-4D97-AF65-F5344CB8AC3E}">
        <p14:creationId xmlns:p14="http://schemas.microsoft.com/office/powerpoint/2010/main" val="47528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217D-3C4A-4064-8A26-047CB7D672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84260D-1ADA-44A5-BA53-A273C620A4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E9060-D626-47CF-BC70-E83C88AE60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DB8D07-78D2-4C5D-BE73-81C2A2C6BB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018F3-7275-4496-AD9E-AE1ED628D8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DCD87C-9C52-41FE-A283-A2D319A801FC}"/>
              </a:ext>
            </a:extLst>
          </p:cNvPr>
          <p:cNvSpPr>
            <a:spLocks noGrp="1"/>
          </p:cNvSpPr>
          <p:nvPr>
            <p:ph type="dt" sz="half" idx="10"/>
          </p:nvPr>
        </p:nvSpPr>
        <p:spPr/>
        <p:txBody>
          <a:bodyPr/>
          <a:lstStyle/>
          <a:p>
            <a:fld id="{41AFD0AF-9F98-4403-AA14-79F3ECDF5483}" type="datetimeFigureOut">
              <a:rPr lang="en-IN" smtClean="0"/>
              <a:t>03-08-2022</a:t>
            </a:fld>
            <a:endParaRPr lang="en-IN"/>
          </a:p>
        </p:txBody>
      </p:sp>
      <p:sp>
        <p:nvSpPr>
          <p:cNvPr id="8" name="Footer Placeholder 7">
            <a:extLst>
              <a:ext uri="{FF2B5EF4-FFF2-40B4-BE49-F238E27FC236}">
                <a16:creationId xmlns:a16="http://schemas.microsoft.com/office/drawing/2014/main" id="{BAFC0C08-7D54-4BED-BC1E-2553983BB1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177A9B-198D-4EE9-B09F-5D71DED647E6}"/>
              </a:ext>
            </a:extLst>
          </p:cNvPr>
          <p:cNvSpPr>
            <a:spLocks noGrp="1"/>
          </p:cNvSpPr>
          <p:nvPr>
            <p:ph type="sldNum" sz="quarter" idx="12"/>
          </p:nvPr>
        </p:nvSpPr>
        <p:spPr/>
        <p:txBody>
          <a:bodyPr/>
          <a:lstStyle/>
          <a:p>
            <a:fld id="{F14E5275-A335-415D-B8C0-6603E037F202}" type="slidenum">
              <a:rPr lang="en-IN" smtClean="0"/>
              <a:t>‹#›</a:t>
            </a:fld>
            <a:endParaRPr lang="en-IN"/>
          </a:p>
        </p:txBody>
      </p:sp>
    </p:spTree>
    <p:extLst>
      <p:ext uri="{BB962C8B-B14F-4D97-AF65-F5344CB8AC3E}">
        <p14:creationId xmlns:p14="http://schemas.microsoft.com/office/powerpoint/2010/main" val="1552242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D02-106E-43CB-91C6-796EBDE9F6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38CD40-6CD0-4B9F-893F-27393B94E8B6}"/>
              </a:ext>
            </a:extLst>
          </p:cNvPr>
          <p:cNvSpPr>
            <a:spLocks noGrp="1"/>
          </p:cNvSpPr>
          <p:nvPr>
            <p:ph type="dt" sz="half" idx="10"/>
          </p:nvPr>
        </p:nvSpPr>
        <p:spPr/>
        <p:txBody>
          <a:bodyPr/>
          <a:lstStyle/>
          <a:p>
            <a:fld id="{41AFD0AF-9F98-4403-AA14-79F3ECDF5483}" type="datetimeFigureOut">
              <a:rPr lang="en-IN" smtClean="0"/>
              <a:t>03-08-2022</a:t>
            </a:fld>
            <a:endParaRPr lang="en-IN"/>
          </a:p>
        </p:txBody>
      </p:sp>
      <p:sp>
        <p:nvSpPr>
          <p:cNvPr id="4" name="Footer Placeholder 3">
            <a:extLst>
              <a:ext uri="{FF2B5EF4-FFF2-40B4-BE49-F238E27FC236}">
                <a16:creationId xmlns:a16="http://schemas.microsoft.com/office/drawing/2014/main" id="{DB499325-AC01-4AED-8AB3-9465559E72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4861C4-CEEC-4C0E-B810-B32C5D8A4A93}"/>
              </a:ext>
            </a:extLst>
          </p:cNvPr>
          <p:cNvSpPr>
            <a:spLocks noGrp="1"/>
          </p:cNvSpPr>
          <p:nvPr>
            <p:ph type="sldNum" sz="quarter" idx="12"/>
          </p:nvPr>
        </p:nvSpPr>
        <p:spPr/>
        <p:txBody>
          <a:bodyPr/>
          <a:lstStyle/>
          <a:p>
            <a:fld id="{F14E5275-A335-415D-B8C0-6603E037F202}" type="slidenum">
              <a:rPr lang="en-IN" smtClean="0"/>
              <a:t>‹#›</a:t>
            </a:fld>
            <a:endParaRPr lang="en-IN"/>
          </a:p>
        </p:txBody>
      </p:sp>
    </p:spTree>
    <p:extLst>
      <p:ext uri="{BB962C8B-B14F-4D97-AF65-F5344CB8AC3E}">
        <p14:creationId xmlns:p14="http://schemas.microsoft.com/office/powerpoint/2010/main" val="1225746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A596BD-2EEA-408E-BC0B-05B521C7EDD0}"/>
              </a:ext>
            </a:extLst>
          </p:cNvPr>
          <p:cNvSpPr>
            <a:spLocks noGrp="1"/>
          </p:cNvSpPr>
          <p:nvPr>
            <p:ph type="dt" sz="half" idx="10"/>
          </p:nvPr>
        </p:nvSpPr>
        <p:spPr/>
        <p:txBody>
          <a:bodyPr/>
          <a:lstStyle/>
          <a:p>
            <a:fld id="{41AFD0AF-9F98-4403-AA14-79F3ECDF5483}" type="datetimeFigureOut">
              <a:rPr lang="en-IN" smtClean="0"/>
              <a:t>03-08-2022</a:t>
            </a:fld>
            <a:endParaRPr lang="en-IN"/>
          </a:p>
        </p:txBody>
      </p:sp>
      <p:sp>
        <p:nvSpPr>
          <p:cNvPr id="3" name="Footer Placeholder 2">
            <a:extLst>
              <a:ext uri="{FF2B5EF4-FFF2-40B4-BE49-F238E27FC236}">
                <a16:creationId xmlns:a16="http://schemas.microsoft.com/office/drawing/2014/main" id="{934509F7-7AB9-4056-A3DF-A48865B34E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426E19-B0E6-472E-B786-CDABCA8EE399}"/>
              </a:ext>
            </a:extLst>
          </p:cNvPr>
          <p:cNvSpPr>
            <a:spLocks noGrp="1"/>
          </p:cNvSpPr>
          <p:nvPr>
            <p:ph type="sldNum" sz="quarter" idx="12"/>
          </p:nvPr>
        </p:nvSpPr>
        <p:spPr/>
        <p:txBody>
          <a:bodyPr/>
          <a:lstStyle/>
          <a:p>
            <a:fld id="{F14E5275-A335-415D-B8C0-6603E037F202}" type="slidenum">
              <a:rPr lang="en-IN" smtClean="0"/>
              <a:t>‹#›</a:t>
            </a:fld>
            <a:endParaRPr lang="en-IN"/>
          </a:p>
        </p:txBody>
      </p:sp>
    </p:spTree>
    <p:extLst>
      <p:ext uri="{BB962C8B-B14F-4D97-AF65-F5344CB8AC3E}">
        <p14:creationId xmlns:p14="http://schemas.microsoft.com/office/powerpoint/2010/main" val="344117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F3E2-E35B-42BF-A01E-4FF0D3C1D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EEEFB7-FEE0-46AA-98D2-68A9FB2C96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375E38-4706-4D8F-9338-796D48B21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5560E7-700D-4B0B-BC03-E6EE22E8CC47}"/>
              </a:ext>
            </a:extLst>
          </p:cNvPr>
          <p:cNvSpPr>
            <a:spLocks noGrp="1"/>
          </p:cNvSpPr>
          <p:nvPr>
            <p:ph type="dt" sz="half" idx="10"/>
          </p:nvPr>
        </p:nvSpPr>
        <p:spPr/>
        <p:txBody>
          <a:bodyPr/>
          <a:lstStyle/>
          <a:p>
            <a:fld id="{41AFD0AF-9F98-4403-AA14-79F3ECDF5483}" type="datetimeFigureOut">
              <a:rPr lang="en-IN" smtClean="0"/>
              <a:t>03-08-2022</a:t>
            </a:fld>
            <a:endParaRPr lang="en-IN"/>
          </a:p>
        </p:txBody>
      </p:sp>
      <p:sp>
        <p:nvSpPr>
          <p:cNvPr id="6" name="Footer Placeholder 5">
            <a:extLst>
              <a:ext uri="{FF2B5EF4-FFF2-40B4-BE49-F238E27FC236}">
                <a16:creationId xmlns:a16="http://schemas.microsoft.com/office/drawing/2014/main" id="{105165CB-F5E0-4DC9-8685-A5C74BC0ED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E63493-847D-4269-B3F0-B338FBD4AA24}"/>
              </a:ext>
            </a:extLst>
          </p:cNvPr>
          <p:cNvSpPr>
            <a:spLocks noGrp="1"/>
          </p:cNvSpPr>
          <p:nvPr>
            <p:ph type="sldNum" sz="quarter" idx="12"/>
          </p:nvPr>
        </p:nvSpPr>
        <p:spPr/>
        <p:txBody>
          <a:bodyPr/>
          <a:lstStyle/>
          <a:p>
            <a:fld id="{F14E5275-A335-415D-B8C0-6603E037F202}" type="slidenum">
              <a:rPr lang="en-IN" smtClean="0"/>
              <a:t>‹#›</a:t>
            </a:fld>
            <a:endParaRPr lang="en-IN"/>
          </a:p>
        </p:txBody>
      </p:sp>
    </p:spTree>
    <p:extLst>
      <p:ext uri="{BB962C8B-B14F-4D97-AF65-F5344CB8AC3E}">
        <p14:creationId xmlns:p14="http://schemas.microsoft.com/office/powerpoint/2010/main" val="3252097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B924-2B06-4F37-BBBF-C4B7358B6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577BD7-D377-412D-9D8B-9278A28B4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286381-FF52-48DF-8253-8A95A18D6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16F6C8-D5E9-4C43-9C4D-C67C0F8B43BF}"/>
              </a:ext>
            </a:extLst>
          </p:cNvPr>
          <p:cNvSpPr>
            <a:spLocks noGrp="1"/>
          </p:cNvSpPr>
          <p:nvPr>
            <p:ph type="dt" sz="half" idx="10"/>
          </p:nvPr>
        </p:nvSpPr>
        <p:spPr/>
        <p:txBody>
          <a:bodyPr/>
          <a:lstStyle/>
          <a:p>
            <a:fld id="{41AFD0AF-9F98-4403-AA14-79F3ECDF5483}" type="datetimeFigureOut">
              <a:rPr lang="en-IN" smtClean="0"/>
              <a:t>03-08-2022</a:t>
            </a:fld>
            <a:endParaRPr lang="en-IN"/>
          </a:p>
        </p:txBody>
      </p:sp>
      <p:sp>
        <p:nvSpPr>
          <p:cNvPr id="6" name="Footer Placeholder 5">
            <a:extLst>
              <a:ext uri="{FF2B5EF4-FFF2-40B4-BE49-F238E27FC236}">
                <a16:creationId xmlns:a16="http://schemas.microsoft.com/office/drawing/2014/main" id="{18C3F2D2-0772-4B64-B69A-D9A00F252B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D5A17A-17A7-472F-868E-406F0BAAD13D}"/>
              </a:ext>
            </a:extLst>
          </p:cNvPr>
          <p:cNvSpPr>
            <a:spLocks noGrp="1"/>
          </p:cNvSpPr>
          <p:nvPr>
            <p:ph type="sldNum" sz="quarter" idx="12"/>
          </p:nvPr>
        </p:nvSpPr>
        <p:spPr/>
        <p:txBody>
          <a:bodyPr/>
          <a:lstStyle/>
          <a:p>
            <a:fld id="{F14E5275-A335-415D-B8C0-6603E037F202}" type="slidenum">
              <a:rPr lang="en-IN" smtClean="0"/>
              <a:t>‹#›</a:t>
            </a:fld>
            <a:endParaRPr lang="en-IN"/>
          </a:p>
        </p:txBody>
      </p:sp>
    </p:spTree>
    <p:extLst>
      <p:ext uri="{BB962C8B-B14F-4D97-AF65-F5344CB8AC3E}">
        <p14:creationId xmlns:p14="http://schemas.microsoft.com/office/powerpoint/2010/main" val="200173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F00E49-BBB0-435B-B071-7E415EEF36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C237B6-1124-4D75-9704-86595824FE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AADF9C-232D-4AA8-B61A-89D2144B2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AFD0AF-9F98-4403-AA14-79F3ECDF5483}" type="datetimeFigureOut">
              <a:rPr lang="en-IN" smtClean="0"/>
              <a:t>03-08-2022</a:t>
            </a:fld>
            <a:endParaRPr lang="en-IN"/>
          </a:p>
        </p:txBody>
      </p:sp>
      <p:sp>
        <p:nvSpPr>
          <p:cNvPr id="5" name="Footer Placeholder 4">
            <a:extLst>
              <a:ext uri="{FF2B5EF4-FFF2-40B4-BE49-F238E27FC236}">
                <a16:creationId xmlns:a16="http://schemas.microsoft.com/office/drawing/2014/main" id="{A4237FD0-1363-4F8C-9A60-D7912757DC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5E965CE-8EB9-4425-87C3-B9476927A3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4E5275-A335-415D-B8C0-6603E037F202}" type="slidenum">
              <a:rPr lang="en-IN" smtClean="0"/>
              <a:t>‹#›</a:t>
            </a:fld>
            <a:endParaRPr lang="en-IN"/>
          </a:p>
        </p:txBody>
      </p:sp>
    </p:spTree>
    <p:extLst>
      <p:ext uri="{BB962C8B-B14F-4D97-AF65-F5344CB8AC3E}">
        <p14:creationId xmlns:p14="http://schemas.microsoft.com/office/powerpoint/2010/main" val="1077638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4F19-0A07-40E2-9219-500B9890F476}"/>
              </a:ext>
            </a:extLst>
          </p:cNvPr>
          <p:cNvSpPr>
            <a:spLocks noGrp="1"/>
          </p:cNvSpPr>
          <p:nvPr>
            <p:ph type="ctrTitle"/>
          </p:nvPr>
        </p:nvSpPr>
        <p:spPr>
          <a:xfrm>
            <a:off x="1524000" y="385895"/>
            <a:ext cx="9144000" cy="838898"/>
          </a:xfrm>
        </p:spPr>
        <p:txBody>
          <a:bodyPr>
            <a:normAutofit fontScale="90000"/>
          </a:bodyPr>
          <a:lstStyle/>
          <a:p>
            <a:r>
              <a:rPr lang="en-IN" b="1" dirty="0">
                <a:solidFill>
                  <a:srgbClr val="00B0F0"/>
                </a:solidFill>
              </a:rPr>
              <a:t>Kubernetes</a:t>
            </a:r>
            <a:r>
              <a:rPr lang="en-IN" dirty="0">
                <a:solidFill>
                  <a:srgbClr val="00B0F0"/>
                </a:solidFill>
              </a:rPr>
              <a:t>-</a:t>
            </a:r>
            <a:r>
              <a:rPr lang="en-IN" sz="3600" dirty="0">
                <a:solidFill>
                  <a:srgbClr val="00B0F0"/>
                </a:solidFill>
              </a:rPr>
              <a:t>K8s </a:t>
            </a:r>
            <a:r>
              <a:rPr lang="en-IN" dirty="0"/>
              <a:t>	</a:t>
            </a:r>
          </a:p>
        </p:txBody>
      </p:sp>
      <p:sp>
        <p:nvSpPr>
          <p:cNvPr id="3" name="Subtitle 2">
            <a:extLst>
              <a:ext uri="{FF2B5EF4-FFF2-40B4-BE49-F238E27FC236}">
                <a16:creationId xmlns:a16="http://schemas.microsoft.com/office/drawing/2014/main" id="{DDEC3D9D-232C-4AF5-801D-769BEAC1922B}"/>
              </a:ext>
            </a:extLst>
          </p:cNvPr>
          <p:cNvSpPr>
            <a:spLocks noGrp="1"/>
          </p:cNvSpPr>
          <p:nvPr>
            <p:ph type="subTitle" idx="1"/>
          </p:nvPr>
        </p:nvSpPr>
        <p:spPr>
          <a:xfrm>
            <a:off x="1523999" y="1308683"/>
            <a:ext cx="9490745" cy="3171037"/>
          </a:xfrm>
        </p:spPr>
        <p:txBody>
          <a:bodyPr>
            <a:normAutofit/>
          </a:bodyPr>
          <a:lstStyle/>
          <a:p>
            <a:r>
              <a:rPr lang="en-GB" sz="3000" dirty="0"/>
              <a:t>What is Kubernetes?</a:t>
            </a:r>
          </a:p>
          <a:p>
            <a:endParaRPr lang="en-GB" sz="3400" dirty="0"/>
          </a:p>
          <a:p>
            <a:pPr marL="457200" indent="-457200">
              <a:buFont typeface="Wingdings" panose="05000000000000000000" pitchFamily="2" charset="2"/>
              <a:buChar char="v"/>
            </a:pPr>
            <a:r>
              <a:rPr lang="en-US" sz="1900" dirty="0"/>
              <a:t>Purpose of Kubernetes is to host the applications in the form of containers in automated fashion so that you can deploy as many instances of application and easily enable the communication between different services within the application</a:t>
            </a:r>
          </a:p>
          <a:p>
            <a:endParaRPr lang="en-IN" dirty="0"/>
          </a:p>
        </p:txBody>
      </p:sp>
    </p:spTree>
    <p:extLst>
      <p:ext uri="{BB962C8B-B14F-4D97-AF65-F5344CB8AC3E}">
        <p14:creationId xmlns:p14="http://schemas.microsoft.com/office/powerpoint/2010/main" val="3960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3B659-8DC0-46EC-B99A-B029E92A8358}"/>
              </a:ext>
            </a:extLst>
          </p:cNvPr>
          <p:cNvSpPr>
            <a:spLocks noGrp="1"/>
          </p:cNvSpPr>
          <p:nvPr>
            <p:ph type="title"/>
          </p:nvPr>
        </p:nvSpPr>
        <p:spPr/>
        <p:txBody>
          <a:bodyPr/>
          <a:lstStyle/>
          <a:p>
            <a:r>
              <a:rPr lang="en-GB" b="1" dirty="0">
                <a:solidFill>
                  <a:srgbClr val="00B0F0"/>
                </a:solidFill>
              </a:rPr>
              <a:t>Kubernetes Features</a:t>
            </a:r>
            <a:endParaRPr lang="en-IN" b="1" dirty="0">
              <a:solidFill>
                <a:srgbClr val="00B0F0"/>
              </a:solidFill>
            </a:endParaRPr>
          </a:p>
        </p:txBody>
      </p:sp>
      <p:pic>
        <p:nvPicPr>
          <p:cNvPr id="4" name="Content Placeholder 3">
            <a:extLst>
              <a:ext uri="{FF2B5EF4-FFF2-40B4-BE49-F238E27FC236}">
                <a16:creationId xmlns:a16="http://schemas.microsoft.com/office/drawing/2014/main" id="{4A4642D1-8EDA-4D4E-B441-59501BE924E7}"/>
              </a:ext>
            </a:extLst>
          </p:cNvPr>
          <p:cNvPicPr>
            <a:picLocks noGrp="1" noChangeAspect="1"/>
          </p:cNvPicPr>
          <p:nvPr>
            <p:ph idx="1"/>
          </p:nvPr>
        </p:nvPicPr>
        <p:blipFill>
          <a:blip r:embed="rId2"/>
          <a:stretch>
            <a:fillRect/>
          </a:stretch>
        </p:blipFill>
        <p:spPr>
          <a:xfrm>
            <a:off x="1755272" y="2528982"/>
            <a:ext cx="9598528" cy="3255680"/>
          </a:xfrm>
          <a:prstGeom prst="rect">
            <a:avLst/>
          </a:prstGeom>
        </p:spPr>
      </p:pic>
    </p:spTree>
    <p:extLst>
      <p:ext uri="{BB962C8B-B14F-4D97-AF65-F5344CB8AC3E}">
        <p14:creationId xmlns:p14="http://schemas.microsoft.com/office/powerpoint/2010/main" val="4025802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D849-5268-4D26-962E-9577147724C1}"/>
              </a:ext>
            </a:extLst>
          </p:cNvPr>
          <p:cNvSpPr>
            <a:spLocks noGrp="1"/>
          </p:cNvSpPr>
          <p:nvPr>
            <p:ph type="title"/>
          </p:nvPr>
        </p:nvSpPr>
        <p:spPr/>
        <p:txBody>
          <a:bodyPr/>
          <a:lstStyle/>
          <a:p>
            <a:r>
              <a:rPr lang="en-GB" b="1" dirty="0">
                <a:solidFill>
                  <a:srgbClr val="00B0F0"/>
                </a:solidFill>
              </a:rPr>
              <a:t>Kubernetes Architecture</a:t>
            </a:r>
            <a:endParaRPr lang="en-IN" b="1" dirty="0">
              <a:solidFill>
                <a:srgbClr val="00B0F0"/>
              </a:solidFill>
            </a:endParaRPr>
          </a:p>
        </p:txBody>
      </p:sp>
      <p:pic>
        <p:nvPicPr>
          <p:cNvPr id="4" name="Content Placeholder 3">
            <a:extLst>
              <a:ext uri="{FF2B5EF4-FFF2-40B4-BE49-F238E27FC236}">
                <a16:creationId xmlns:a16="http://schemas.microsoft.com/office/drawing/2014/main" id="{F976A5C7-876D-4DA0-BDBD-595591B856B0}"/>
              </a:ext>
            </a:extLst>
          </p:cNvPr>
          <p:cNvPicPr>
            <a:picLocks noGrp="1" noChangeAspect="1"/>
          </p:cNvPicPr>
          <p:nvPr>
            <p:ph idx="1"/>
          </p:nvPr>
        </p:nvPicPr>
        <p:blipFill>
          <a:blip r:embed="rId2"/>
          <a:stretch>
            <a:fillRect/>
          </a:stretch>
        </p:blipFill>
        <p:spPr>
          <a:xfrm>
            <a:off x="838200" y="1690688"/>
            <a:ext cx="10612772" cy="4099937"/>
          </a:xfrm>
          <a:prstGeom prst="rect">
            <a:avLst/>
          </a:prstGeom>
        </p:spPr>
      </p:pic>
    </p:spTree>
    <p:extLst>
      <p:ext uri="{BB962C8B-B14F-4D97-AF65-F5344CB8AC3E}">
        <p14:creationId xmlns:p14="http://schemas.microsoft.com/office/powerpoint/2010/main" val="3213774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4F6E-8E4D-4B2A-8827-10F0B64CD4D2}"/>
              </a:ext>
            </a:extLst>
          </p:cNvPr>
          <p:cNvSpPr>
            <a:spLocks noGrp="1"/>
          </p:cNvSpPr>
          <p:nvPr>
            <p:ph type="title"/>
          </p:nvPr>
        </p:nvSpPr>
        <p:spPr/>
        <p:txBody>
          <a:bodyPr/>
          <a:lstStyle/>
          <a:p>
            <a:r>
              <a:rPr lang="en-GB" b="1" dirty="0">
                <a:solidFill>
                  <a:srgbClr val="00B0F0"/>
                </a:solidFill>
              </a:rPr>
              <a:t>Kubernetes Master Node</a:t>
            </a:r>
            <a:endParaRPr lang="en-IN" b="1" dirty="0">
              <a:solidFill>
                <a:srgbClr val="00B0F0"/>
              </a:solidFill>
            </a:endParaRPr>
          </a:p>
        </p:txBody>
      </p:sp>
      <p:pic>
        <p:nvPicPr>
          <p:cNvPr id="4" name="Content Placeholder 3">
            <a:extLst>
              <a:ext uri="{FF2B5EF4-FFF2-40B4-BE49-F238E27FC236}">
                <a16:creationId xmlns:a16="http://schemas.microsoft.com/office/drawing/2014/main" id="{CE460BEB-EB8C-488B-825F-A7546420806F}"/>
              </a:ext>
            </a:extLst>
          </p:cNvPr>
          <p:cNvPicPr>
            <a:picLocks noGrp="1" noChangeAspect="1"/>
          </p:cNvPicPr>
          <p:nvPr>
            <p:ph idx="1"/>
          </p:nvPr>
        </p:nvPicPr>
        <p:blipFill>
          <a:blip r:embed="rId2"/>
          <a:stretch>
            <a:fillRect/>
          </a:stretch>
        </p:blipFill>
        <p:spPr>
          <a:xfrm>
            <a:off x="469783" y="1510328"/>
            <a:ext cx="10771465" cy="4118740"/>
          </a:xfrm>
          <a:prstGeom prst="rect">
            <a:avLst/>
          </a:prstGeom>
        </p:spPr>
      </p:pic>
    </p:spTree>
    <p:extLst>
      <p:ext uri="{BB962C8B-B14F-4D97-AF65-F5344CB8AC3E}">
        <p14:creationId xmlns:p14="http://schemas.microsoft.com/office/powerpoint/2010/main" val="3148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91F80-FAE2-40F2-9496-02A11EA3407F}"/>
              </a:ext>
            </a:extLst>
          </p:cNvPr>
          <p:cNvSpPr>
            <a:spLocks noGrp="1"/>
          </p:cNvSpPr>
          <p:nvPr>
            <p:ph type="title"/>
          </p:nvPr>
        </p:nvSpPr>
        <p:spPr/>
        <p:txBody>
          <a:bodyPr/>
          <a:lstStyle/>
          <a:p>
            <a:r>
              <a:rPr lang="en-GB" b="1" dirty="0">
                <a:solidFill>
                  <a:srgbClr val="00B0F0"/>
                </a:solidFill>
              </a:rPr>
              <a:t>Kubernetes Worker Node</a:t>
            </a:r>
            <a:endParaRPr lang="en-IN" b="1" dirty="0">
              <a:solidFill>
                <a:srgbClr val="00B0F0"/>
              </a:solidFill>
            </a:endParaRPr>
          </a:p>
        </p:txBody>
      </p:sp>
      <p:pic>
        <p:nvPicPr>
          <p:cNvPr id="4" name="Content Placeholder 3">
            <a:extLst>
              <a:ext uri="{FF2B5EF4-FFF2-40B4-BE49-F238E27FC236}">
                <a16:creationId xmlns:a16="http://schemas.microsoft.com/office/drawing/2014/main" id="{4F18B2A0-F285-416F-9F0E-56C4BF52C518}"/>
              </a:ext>
            </a:extLst>
          </p:cNvPr>
          <p:cNvPicPr>
            <a:picLocks noGrp="1" noChangeAspect="1"/>
          </p:cNvPicPr>
          <p:nvPr>
            <p:ph idx="1"/>
          </p:nvPr>
        </p:nvPicPr>
        <p:blipFill>
          <a:blip r:embed="rId2"/>
          <a:stretch>
            <a:fillRect/>
          </a:stretch>
        </p:blipFill>
        <p:spPr>
          <a:xfrm>
            <a:off x="738069" y="1619075"/>
            <a:ext cx="10817809" cy="4655890"/>
          </a:xfrm>
          <a:prstGeom prst="rect">
            <a:avLst/>
          </a:prstGeom>
        </p:spPr>
      </p:pic>
    </p:spTree>
    <p:extLst>
      <p:ext uri="{BB962C8B-B14F-4D97-AF65-F5344CB8AC3E}">
        <p14:creationId xmlns:p14="http://schemas.microsoft.com/office/powerpoint/2010/main" val="683645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48A9B-E1E2-4641-857A-478697B9C095}"/>
              </a:ext>
            </a:extLst>
          </p:cNvPr>
          <p:cNvSpPr>
            <a:spLocks noGrp="1"/>
          </p:cNvSpPr>
          <p:nvPr>
            <p:ph type="title"/>
          </p:nvPr>
        </p:nvSpPr>
        <p:spPr/>
        <p:txBody>
          <a:bodyPr/>
          <a:lstStyle/>
          <a:p>
            <a:r>
              <a:rPr lang="en-GB" b="1" dirty="0">
                <a:solidFill>
                  <a:srgbClr val="00B0F0"/>
                </a:solidFill>
              </a:rPr>
              <a:t>Levels of Abstraction</a:t>
            </a:r>
            <a:endParaRPr lang="en-IN" b="1" dirty="0">
              <a:solidFill>
                <a:srgbClr val="00B0F0"/>
              </a:solidFill>
            </a:endParaRPr>
          </a:p>
        </p:txBody>
      </p:sp>
      <p:pic>
        <p:nvPicPr>
          <p:cNvPr id="4" name="Content Placeholder 3">
            <a:extLst>
              <a:ext uri="{FF2B5EF4-FFF2-40B4-BE49-F238E27FC236}">
                <a16:creationId xmlns:a16="http://schemas.microsoft.com/office/drawing/2014/main" id="{52D0D426-87BD-4C28-901A-273D89D85474}"/>
              </a:ext>
            </a:extLst>
          </p:cNvPr>
          <p:cNvPicPr>
            <a:picLocks noGrp="1" noChangeAspect="1"/>
          </p:cNvPicPr>
          <p:nvPr>
            <p:ph idx="1"/>
          </p:nvPr>
        </p:nvPicPr>
        <p:blipFill>
          <a:blip r:embed="rId2"/>
          <a:stretch>
            <a:fillRect/>
          </a:stretch>
        </p:blipFill>
        <p:spPr>
          <a:xfrm>
            <a:off x="3497284" y="1825625"/>
            <a:ext cx="5197431" cy="4351338"/>
          </a:xfrm>
          <a:prstGeom prst="rect">
            <a:avLst/>
          </a:prstGeom>
        </p:spPr>
      </p:pic>
    </p:spTree>
    <p:extLst>
      <p:ext uri="{BB962C8B-B14F-4D97-AF65-F5344CB8AC3E}">
        <p14:creationId xmlns:p14="http://schemas.microsoft.com/office/powerpoint/2010/main" val="1467541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9C891-A8B0-449B-8A57-BB64815658D0}"/>
              </a:ext>
            </a:extLst>
          </p:cNvPr>
          <p:cNvSpPr>
            <a:spLocks noGrp="1"/>
          </p:cNvSpPr>
          <p:nvPr>
            <p:ph type="title"/>
          </p:nvPr>
        </p:nvSpPr>
        <p:spPr/>
        <p:txBody>
          <a:bodyPr/>
          <a:lstStyle/>
          <a:p>
            <a:r>
              <a:rPr lang="en-GB" b="1" dirty="0" err="1">
                <a:solidFill>
                  <a:srgbClr val="00B0F0"/>
                </a:solidFill>
              </a:rPr>
              <a:t>Kubectl</a:t>
            </a:r>
            <a:r>
              <a:rPr lang="en-GB" b="1" dirty="0">
                <a:solidFill>
                  <a:srgbClr val="00B0F0"/>
                </a:solidFill>
              </a:rPr>
              <a:t> Commands</a:t>
            </a:r>
            <a:endParaRPr lang="en-IN" b="1" dirty="0">
              <a:solidFill>
                <a:srgbClr val="00B0F0"/>
              </a:solidFill>
            </a:endParaRPr>
          </a:p>
        </p:txBody>
      </p:sp>
      <p:pic>
        <p:nvPicPr>
          <p:cNvPr id="6" name="Content Placeholder 5">
            <a:extLst>
              <a:ext uri="{FF2B5EF4-FFF2-40B4-BE49-F238E27FC236}">
                <a16:creationId xmlns:a16="http://schemas.microsoft.com/office/drawing/2014/main" id="{CE5D4F89-9757-4840-97B4-2740064639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8073" y="1456680"/>
            <a:ext cx="9495396" cy="4720283"/>
          </a:xfrm>
          <a:prstGeom prst="rect">
            <a:avLst/>
          </a:prstGeom>
        </p:spPr>
      </p:pic>
    </p:spTree>
    <p:extLst>
      <p:ext uri="{BB962C8B-B14F-4D97-AF65-F5344CB8AC3E}">
        <p14:creationId xmlns:p14="http://schemas.microsoft.com/office/powerpoint/2010/main" val="651558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58</Words>
  <Application>Microsoft Office PowerPoint</Application>
  <PresentationFormat>Widescreen</PresentationFormat>
  <Paragraphs>10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Kubernetes-K8s  </vt:lpstr>
      <vt:lpstr>Kubernetes Features</vt:lpstr>
      <vt:lpstr>Kubernetes Architecture</vt:lpstr>
      <vt:lpstr>Kubernetes Master Node</vt:lpstr>
      <vt:lpstr>Kubernetes Worker Node</vt:lpstr>
      <vt:lpstr>Levels of Abstraction</vt:lpstr>
      <vt:lpstr>Kubectl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Kubernetes-K8s  </dc:title>
  <dc:creator>Shrivastava, Abhishek</dc:creator>
  <cp:lastModifiedBy>Shrivastava, Abhishek</cp:lastModifiedBy>
  <cp:revision>1</cp:revision>
  <dcterms:created xsi:type="dcterms:W3CDTF">2022-08-03T12:05:48Z</dcterms:created>
  <dcterms:modified xsi:type="dcterms:W3CDTF">2022-08-03T12:35:37Z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463cba9-5f6c-478d-9329-7b2295e4e8ed_Enabled">
    <vt:lpwstr>true</vt:lpwstr>
  </property>
  <property fmtid="{D5CDD505-2E9C-101B-9397-08002B2CF9AE}" pid="3" name="MSIP_Label_e463cba9-5f6c-478d-9329-7b2295e4e8ed_SetDate">
    <vt:lpwstr>2022-08-03T12:05:48Z</vt:lpwstr>
  </property>
  <property fmtid="{D5CDD505-2E9C-101B-9397-08002B2CF9AE}" pid="4" name="MSIP_Label_e463cba9-5f6c-478d-9329-7b2295e4e8ed_Method">
    <vt:lpwstr>Standard</vt:lpwstr>
  </property>
  <property fmtid="{D5CDD505-2E9C-101B-9397-08002B2CF9AE}" pid="5" name="MSIP_Label_e463cba9-5f6c-478d-9329-7b2295e4e8ed_Name">
    <vt:lpwstr>All Employees_2</vt:lpwstr>
  </property>
  <property fmtid="{D5CDD505-2E9C-101B-9397-08002B2CF9AE}" pid="6" name="MSIP_Label_e463cba9-5f6c-478d-9329-7b2295e4e8ed_SiteId">
    <vt:lpwstr>33440fc6-b7c7-412c-bb73-0e70b0198d5a</vt:lpwstr>
  </property>
  <property fmtid="{D5CDD505-2E9C-101B-9397-08002B2CF9AE}" pid="7" name="MSIP_Label_e463cba9-5f6c-478d-9329-7b2295e4e8ed_ActionId">
    <vt:lpwstr>857a7534-ae01-4dde-bde6-8608f64117f6</vt:lpwstr>
  </property>
  <property fmtid="{D5CDD505-2E9C-101B-9397-08002B2CF9AE}" pid="8" name="MSIP_Label_e463cba9-5f6c-478d-9329-7b2295e4e8ed_ContentBits">
    <vt:lpwstr>0</vt:lpwstr>
  </property>
</Properties>
</file>