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2" r:id="rId9"/>
    <p:sldId id="266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9FD"/>
    <a:srgbClr val="96D5FC"/>
    <a:srgbClr val="7BA028"/>
    <a:srgbClr val="4074B1"/>
    <a:srgbClr val="5E92CF"/>
    <a:srgbClr val="5488C5"/>
    <a:srgbClr val="4A7EBB"/>
    <a:srgbClr val="A0BF2F"/>
    <a:srgbClr val="BCC84C"/>
    <a:srgbClr val="AAC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1" autoAdjust="0"/>
    <p:restoredTop sz="94651" autoAdjust="0"/>
  </p:normalViewPr>
  <p:slideViewPr>
    <p:cSldViewPr>
      <p:cViewPr varScale="1">
        <p:scale>
          <a:sx n="109" d="100"/>
          <a:sy n="109" d="100"/>
        </p:scale>
        <p:origin x="14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5CE86-00CC-4EA9-8E19-5986D8584618}" type="datetimeFigureOut">
              <a:rPr lang="en-CA" smtClean="0"/>
              <a:t>08/01/2019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COMP212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A5183-6365-45B1-8D18-209F68190C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703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20015-3A12-4DA0-8219-0100C872895A}" type="datetimeFigureOut">
              <a:rPr lang="en-CA" smtClean="0"/>
              <a:t>08/01/2019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C59AE-9C9E-48FA-B75E-EFD17823A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5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64C5-1E33-4380-8459-261410B799C7}" type="datetime1">
              <a:rPr lang="en-CA" smtClean="0"/>
              <a:t>08/01/2019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4454768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hevron 7"/>
          <p:cNvSpPr/>
          <p:nvPr userDrawn="1"/>
        </p:nvSpPr>
        <p:spPr>
          <a:xfrm flipH="1">
            <a:off x="914400" y="4457700"/>
            <a:ext cx="393192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1143000" y="5867400"/>
            <a:ext cx="356616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>
            <a:off x="914400" y="5867400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hevron 10"/>
          <p:cNvSpPr/>
          <p:nvPr userDrawn="1"/>
        </p:nvSpPr>
        <p:spPr>
          <a:xfrm>
            <a:off x="990600" y="3154680"/>
            <a:ext cx="571500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33400" y="-479080"/>
            <a:ext cx="8251479" cy="8273359"/>
            <a:chOff x="533400" y="-479080"/>
            <a:chExt cx="8251479" cy="82733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Freeform 12"/>
            <p:cNvSpPr/>
            <p:nvPr userDrawn="1"/>
          </p:nvSpPr>
          <p:spPr>
            <a:xfrm rot="5400000">
              <a:off x="2636328" y="618393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5E92CF">
                  <a:alpha val="80000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Freeform 13"/>
            <p:cNvSpPr/>
            <p:nvPr userDrawn="1"/>
          </p:nvSpPr>
          <p:spPr>
            <a:xfrm rot="10800000">
              <a:off x="3048000" y="2706465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5488C5">
                  <a:alpha val="69804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959928" y="3154873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4A7EBB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533400" y="1066800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4074B1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AutoShape 2" descr="Image result for archimedean spira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AutoShape 4" descr="Image result for archimedean spira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Rectangle 18"/>
          <p:cNvSpPr/>
          <p:nvPr userDrawn="1"/>
        </p:nvSpPr>
        <p:spPr>
          <a:xfrm flipH="1">
            <a:off x="914400" y="3154680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C355-D3E8-48AD-964F-272A53AAE26E}" type="datetime1">
              <a:rPr lang="en-CA" smtClean="0"/>
              <a:t>08/01/2019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CEDD-D492-417C-9668-11AA6DFFC539}" type="datetime1">
              <a:rPr lang="en-CA" smtClean="0"/>
              <a:t>08/01/2019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CFC-DC90-4EA8-A3F8-C44863BE3760}" type="datetime1">
              <a:rPr lang="en-CA" smtClean="0"/>
              <a:t>08/01/2019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607E-B7D0-4E4B-8C16-62443A786ED7}" type="datetime1">
              <a:rPr lang="en-CA" smtClean="0"/>
              <a:t>08/01/2019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0D6-36AE-45AE-B3C2-7E3594DA6768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A1A7-740B-4AD8-9D92-DD93B7E6E0A0}" type="datetime1">
              <a:rPr lang="en-CA" smtClean="0"/>
              <a:t>08/01/2019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AD0A-1E2E-4A94-9373-65B1C87BD7A1}" type="datetime1">
              <a:rPr lang="en-CA" smtClean="0"/>
              <a:t>08/01/2019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CA0-746F-428D-8028-638FF317FA08}" type="datetime1">
              <a:rPr lang="en-CA" smtClean="0"/>
              <a:t>08/01/2019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0FB3-A8A0-43D9-BC4E-79CC6AB8E9DC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A366-52C9-46D1-8D33-637AE8578C08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77C654-5249-4503-AB1E-B28C01BA87A1}" type="datetime1">
              <a:rPr lang="en-CA" smtClean="0"/>
              <a:t>08/01/2019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Programming 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BE8857-0C14-4B39-96CC-3327B00ED345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1" name="Rectangle 120"/>
          <p:cNvSpPr/>
          <p:nvPr userDrawn="1"/>
        </p:nvSpPr>
        <p:spPr>
          <a:xfrm>
            <a:off x="0" y="0"/>
            <a:ext cx="274320" cy="609600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Chevron 121"/>
          <p:cNvSpPr/>
          <p:nvPr userDrawn="1"/>
        </p:nvSpPr>
        <p:spPr>
          <a:xfrm>
            <a:off x="0" y="0"/>
            <a:ext cx="868680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8229600" y="1371600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Chevron 123"/>
          <p:cNvSpPr/>
          <p:nvPr userDrawn="1"/>
        </p:nvSpPr>
        <p:spPr>
          <a:xfrm flipH="1">
            <a:off x="914400" y="1371600"/>
            <a:ext cx="762000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sz="80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752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044F-C9C4-416E-B553-7520ED7D8A63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50% after a missed deadline</a:t>
            </a:r>
          </a:p>
          <a:p>
            <a:r>
              <a:rPr lang="en-CA" dirty="0"/>
              <a:t>100% penalty after the second day </a:t>
            </a:r>
            <a:r>
              <a:rPr lang="en-CA"/>
              <a:t>of classes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CA81-8505-479F-A7B9-D020325C6396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848-FF89-479A-BC63-3F4AAAFCFAC8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Narendra</a:t>
            </a:r>
            <a:r>
              <a:rPr lang="en-CA" dirty="0"/>
              <a:t> </a:t>
            </a:r>
            <a:r>
              <a:rPr lang="en-CA" dirty="0" err="1"/>
              <a:t>Pershad</a:t>
            </a:r>
            <a:endParaRPr lang="en-CA" dirty="0"/>
          </a:p>
          <a:p>
            <a:r>
              <a:rPr lang="en-CA" dirty="0"/>
              <a:t>npershad@my.centennialcollege.ca</a:t>
            </a:r>
          </a:p>
          <a:p>
            <a:r>
              <a:rPr lang="en-CA" dirty="0"/>
              <a:t>Software Program Cluster, ICET, SETAS</a:t>
            </a:r>
          </a:p>
          <a:p>
            <a:r>
              <a:rPr lang="en-CA" dirty="0"/>
              <a:t>Rm. A2-30</a:t>
            </a:r>
          </a:p>
          <a:p>
            <a:r>
              <a:rPr lang="en-CA" dirty="0"/>
              <a:t>Ext. 8231</a:t>
            </a:r>
          </a:p>
          <a:p>
            <a:r>
              <a:rPr lang="en-CA" dirty="0"/>
              <a:t>Work location</a:t>
            </a:r>
          </a:p>
          <a:p>
            <a:pPr lvl="1"/>
            <a:r>
              <a:rPr lang="en-CA" dirty="0"/>
              <a:t>P:\npersh\COMP100\common</a:t>
            </a:r>
          </a:p>
          <a:p>
            <a:pPr lvl="1"/>
            <a:r>
              <a:rPr lang="en-CA" dirty="0"/>
              <a:t>P:\npersh\COMP100\001…002 etc.</a:t>
            </a:r>
          </a:p>
          <a:p>
            <a:r>
              <a:rPr lang="en-CA" dirty="0"/>
              <a:t>Remote file access</a:t>
            </a:r>
          </a:p>
          <a:p>
            <a:pPr lvl="1"/>
            <a:r>
              <a:rPr lang="en-CA" dirty="0"/>
              <a:t>netdrive.centennialcollege.ca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2FE-8A3D-46D4-A996-BB3B94FCAA05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Programming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the prerequisite for all other COMP courses</a:t>
            </a:r>
          </a:p>
          <a:p>
            <a:r>
              <a:rPr lang="en-CA" dirty="0"/>
              <a:t>Provides the foundation for logical thinking and problem solving</a:t>
            </a:r>
          </a:p>
          <a:p>
            <a:r>
              <a:rPr lang="en-CA" dirty="0"/>
              <a:t>Develops an appreciation for sound/proper coding standards</a:t>
            </a:r>
          </a:p>
          <a:p>
            <a:r>
              <a:rPr lang="en-CA" dirty="0"/>
              <a:t>Introduces the tools that will be used in all programming courses</a:t>
            </a:r>
          </a:p>
          <a:p>
            <a:r>
              <a:rPr lang="en-CA" dirty="0"/>
              <a:t>Instills ethical practices for school and later for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E68A-65AF-4F9C-81A7-2BBE99DA53DC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Types</a:t>
            </a:r>
          </a:p>
          <a:p>
            <a:r>
              <a:rPr lang="en-CA" dirty="0"/>
              <a:t>Sequence</a:t>
            </a:r>
          </a:p>
          <a:p>
            <a:r>
              <a:rPr lang="en-CA" dirty="0"/>
              <a:t>Selection</a:t>
            </a:r>
          </a:p>
          <a:p>
            <a:r>
              <a:rPr lang="en-CA" dirty="0"/>
              <a:t>Iteration</a:t>
            </a:r>
          </a:p>
          <a:p>
            <a:r>
              <a:rPr lang="en-CA" dirty="0"/>
              <a:t>Methods</a:t>
            </a:r>
          </a:p>
          <a:p>
            <a:r>
              <a:rPr lang="en-CA" dirty="0"/>
              <a:t>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8472-856C-4B5B-A7BB-390FBA9EADE4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Lab Assignments – </a:t>
            </a:r>
            <a:r>
              <a:rPr lang="en-CA" dirty="0" smtClean="0"/>
              <a:t>30</a:t>
            </a:r>
            <a:r>
              <a:rPr lang="en-CA" dirty="0"/>
              <a:t>%</a:t>
            </a:r>
          </a:p>
          <a:p>
            <a:pPr lvl="1"/>
            <a:r>
              <a:rPr lang="en-CA" dirty="0"/>
              <a:t>Assignments </a:t>
            </a:r>
            <a:r>
              <a:rPr lang="en-CA" dirty="0" smtClean="0"/>
              <a:t>6 – 20%</a:t>
            </a:r>
            <a:endParaRPr lang="en-CA" dirty="0"/>
          </a:p>
          <a:p>
            <a:pPr lvl="1"/>
            <a:r>
              <a:rPr lang="en-CA" dirty="0"/>
              <a:t>Quizzes </a:t>
            </a:r>
            <a:r>
              <a:rPr lang="en-CA" dirty="0" smtClean="0"/>
              <a:t>– 7 – 10%</a:t>
            </a:r>
            <a:endParaRPr lang="en-CA" dirty="0"/>
          </a:p>
          <a:p>
            <a:r>
              <a:rPr lang="en-CA" dirty="0"/>
              <a:t>Test – </a:t>
            </a:r>
            <a:r>
              <a:rPr lang="en-CA" dirty="0" smtClean="0"/>
              <a:t>70</a:t>
            </a:r>
            <a:r>
              <a:rPr lang="en-CA" dirty="0"/>
              <a:t>%</a:t>
            </a:r>
          </a:p>
          <a:p>
            <a:pPr lvl="1"/>
            <a:r>
              <a:rPr lang="en-CA" dirty="0"/>
              <a:t>Test 1 – week 5</a:t>
            </a:r>
          </a:p>
          <a:p>
            <a:pPr lvl="1"/>
            <a:r>
              <a:rPr lang="en-CA" dirty="0"/>
              <a:t>Test 2 – week 9</a:t>
            </a:r>
          </a:p>
          <a:p>
            <a:pPr lvl="1"/>
            <a:r>
              <a:rPr lang="en-CA" dirty="0"/>
              <a:t>Test 3 – week 14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EAF9-1401-4E56-8AE9-A4B0B4C043DB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Textbook and 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Microsoft® Visual C# </a:t>
            </a:r>
            <a:r>
              <a:rPr lang="en-CA" dirty="0" smtClean="0"/>
              <a:t>2017: </a:t>
            </a:r>
            <a:r>
              <a:rPr lang="en-CA" dirty="0"/>
              <a:t>An Introduction to Object-Oriented Programming, </a:t>
            </a:r>
            <a:r>
              <a:rPr lang="en-CA" dirty="0" smtClean="0"/>
              <a:t>7th </a:t>
            </a:r>
            <a:r>
              <a:rPr lang="en-CA" dirty="0"/>
              <a:t>Edition Joyce Farrell, ISBN-10: </a:t>
            </a:r>
            <a:r>
              <a:rPr lang="en-CA" dirty="0" smtClean="0"/>
              <a:t>9781337102100 </a:t>
            </a:r>
            <a:r>
              <a:rPr lang="en-CA" dirty="0"/>
              <a:t>| ISBN-13: </a:t>
            </a:r>
            <a:r>
              <a:rPr lang="en-CA" dirty="0" smtClean="0"/>
              <a:t>978-1337102100, 784 </a:t>
            </a:r>
            <a:r>
              <a:rPr lang="en-CA" dirty="0"/>
              <a:t>Pages, published by Cengage Learning, </a:t>
            </a:r>
            <a:r>
              <a:rPr lang="en-CA" dirty="0" smtClean="0"/>
              <a:t>2017. </a:t>
            </a:r>
            <a:r>
              <a:rPr lang="en-CA" dirty="0"/>
              <a:t>Available on Safari IT Books online.</a:t>
            </a:r>
          </a:p>
          <a:p>
            <a:r>
              <a:rPr lang="en-CA" dirty="0"/>
              <a:t>MSDN Documentation</a:t>
            </a:r>
          </a:p>
          <a:p>
            <a:r>
              <a:rPr lang="en-CA" dirty="0"/>
              <a:t>Lecture </a:t>
            </a:r>
            <a:r>
              <a:rPr lang="en-CA" dirty="0" smtClean="0"/>
              <a:t>Slides</a:t>
            </a:r>
            <a:endParaRPr lang="en-CA" dirty="0"/>
          </a:p>
          <a:p>
            <a:r>
              <a:rPr lang="en-CA" dirty="0"/>
              <a:t>Instructor Demonstration</a:t>
            </a:r>
          </a:p>
          <a:p>
            <a:r>
              <a:rPr lang="en-CA" dirty="0" err="1"/>
              <a:t>youtube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52-7331-4E16-9EDC-D7720376B802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8" name="Picture 4" descr="https://images-na.ssl-images-amazon.com/images/I/417cydSbO%2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7171">
            <a:off x="6143301" y="3887742"/>
            <a:ext cx="1804660" cy="22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and punctual</a:t>
            </a:r>
          </a:p>
          <a:p>
            <a:r>
              <a:rPr lang="en-CA" dirty="0"/>
              <a:t>Must have Visual Studio ready</a:t>
            </a:r>
          </a:p>
          <a:p>
            <a:r>
              <a:rPr lang="en-CA" dirty="0"/>
              <a:t>Complete all assignment etc.</a:t>
            </a:r>
          </a:p>
          <a:p>
            <a:r>
              <a:rPr lang="en-CA" dirty="0"/>
              <a:t>Do the required reading before class</a:t>
            </a:r>
          </a:p>
          <a:p>
            <a:r>
              <a:rPr lang="en-CA" dirty="0"/>
              <a:t>If you are absent, you are responsible for the missed materials</a:t>
            </a:r>
          </a:p>
          <a:p>
            <a:r>
              <a:rPr lang="en-CA" dirty="0"/>
              <a:t>Must show up for all tests!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0E1E-874E-45CE-AAD6-19275F8862C2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Honesty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plagiarism</a:t>
            </a:r>
          </a:p>
          <a:p>
            <a:r>
              <a:rPr lang="en-CA" dirty="0"/>
              <a:t>You will be ask to verify any work submitted to the instructor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471-EE06-483B-88BF-E04968675C99}" type="datetime1">
              <a:rPr lang="en-CA" smtClean="0"/>
              <a:t>08/01/2019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Prior Learning Assessment Recognition</a:t>
            </a:r>
          </a:p>
          <a:p>
            <a:r>
              <a:rPr lang="en-CA" dirty="0"/>
              <a:t>This course is available for PLAR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0B75-8FFB-4CCE-AE7F-854853C20053}" type="datetime1">
              <a:rPr lang="en-CA" smtClean="0"/>
              <a:t>08/01/2019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21622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324</TotalTime>
  <Words>311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Verdana</vt:lpstr>
      <vt:lpstr>Wingdings 2</vt:lpstr>
      <vt:lpstr>Spring</vt:lpstr>
      <vt:lpstr>Programming I</vt:lpstr>
      <vt:lpstr>Instructor</vt:lpstr>
      <vt:lpstr>Why Programming I?</vt:lpstr>
      <vt:lpstr>Major Concepts</vt:lpstr>
      <vt:lpstr>Evaluation Scheme</vt:lpstr>
      <vt:lpstr>Textbook and Learning Materials</vt:lpstr>
      <vt:lpstr>Responsibilities</vt:lpstr>
      <vt:lpstr>Honesty </vt:lpstr>
      <vt:lpstr>PLAR</vt:lpstr>
      <vt:lpstr>Labs and Assignments</vt:lpstr>
      <vt:lpstr>Questions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Administrator</cp:lastModifiedBy>
  <cp:revision>31</cp:revision>
  <dcterms:created xsi:type="dcterms:W3CDTF">2017-09-01T13:34:04Z</dcterms:created>
  <dcterms:modified xsi:type="dcterms:W3CDTF">2019-01-08T20:03:45Z</dcterms:modified>
</cp:coreProperties>
</file>