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92" r:id="rId3"/>
    <p:sldId id="306" r:id="rId4"/>
    <p:sldId id="307" r:id="rId5"/>
    <p:sldId id="267" r:id="rId6"/>
    <p:sldId id="294" r:id="rId7"/>
    <p:sldId id="295" r:id="rId8"/>
    <p:sldId id="308" r:id="rId9"/>
    <p:sldId id="27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080" autoAdjust="0"/>
  </p:normalViewPr>
  <p:slideViewPr>
    <p:cSldViewPr>
      <p:cViewPr varScale="1">
        <p:scale>
          <a:sx n="74" d="100"/>
          <a:sy n="74" d="100"/>
        </p:scale>
        <p:origin x="-108" y="-3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7FABE-DF11-4B6D-82C3-19FCAEC2287D}" type="datetimeFigureOut">
              <a:rPr lang="en-CA" smtClean="0"/>
              <a:t>19/10/2018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4D4E7-8D6F-4EDE-95C4-9E1FC7C126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1827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Methods are like mini-programs,  that has</a:t>
            </a:r>
            <a:r>
              <a:rPr lang="en-CA" baseline="0" dirty="0" smtClean="0"/>
              <a:t> its own set of variables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6582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4380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aseline="0" dirty="0" smtClean="0"/>
              <a:t>Local scope</a:t>
            </a:r>
            <a:endParaRPr lang="en-CA" baseline="0" dirty="0" smtClean="0"/>
          </a:p>
          <a:p>
            <a:r>
              <a:rPr lang="en-CA" baseline="0" dirty="0" smtClean="0"/>
              <a:t>	Variable is only available in the method that it was declared in</a:t>
            </a:r>
          </a:p>
          <a:p>
            <a:r>
              <a:rPr lang="en-CA" baseline="0" dirty="0" smtClean="0"/>
              <a:t>Global scope</a:t>
            </a:r>
          </a:p>
          <a:p>
            <a:r>
              <a:rPr lang="en-CA" baseline="0" dirty="0" smtClean="0"/>
              <a:t>	Variable that is available everywhere … this is declared outside of any method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aseline="0" dirty="0" smtClean="0"/>
              <a:t>Block scope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aseline="0" dirty="0" smtClean="0"/>
              <a:t>	Variable that is declare within a block such as a looping block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aseline="0" dirty="0" smtClean="0"/>
              <a:t>It is good practice to use variable in the smallest scope as possible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baseline="0" dirty="0" smtClean="0"/>
          </a:p>
          <a:p>
            <a:endParaRPr lang="en-C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4380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612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612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19/10/2018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9338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19/10/2018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9172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19/10/2018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4295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19/10/2018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5730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19/10/2018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0276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19/10/2018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093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19/10/2018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5138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19/10/2018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9055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19/10/2018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8350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19/10/2018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5480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19/10/2018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0465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7D7BA-5E1C-4275-9A59-7845A1B6C63A}" type="datetimeFigureOut">
              <a:rPr lang="en-CA" smtClean="0"/>
              <a:t>19/10/2018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184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Programming I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Methods – Scope</a:t>
            </a:r>
          </a:p>
          <a:p>
            <a:r>
              <a:rPr lang="en-CA" dirty="0" smtClean="0"/>
              <a:t>Narendra Pershad</a:t>
            </a:r>
          </a:p>
          <a:p>
            <a:r>
              <a:rPr lang="en-CA" dirty="0" smtClean="0"/>
              <a:t>Fall 2016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88362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Topics covered previously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Control Structures</a:t>
            </a:r>
          </a:p>
          <a:p>
            <a:r>
              <a:rPr lang="en-CA" dirty="0" smtClean="0"/>
              <a:t>Method</a:t>
            </a:r>
          </a:p>
          <a:p>
            <a:r>
              <a:rPr lang="en-CA" dirty="0" smtClean="0"/>
              <a:t>Control Flow and methods</a:t>
            </a:r>
          </a:p>
          <a:p>
            <a:r>
              <a:rPr lang="en-CA" dirty="0" smtClean="0"/>
              <a:t>Anatomy</a:t>
            </a:r>
          </a:p>
          <a:p>
            <a:r>
              <a:rPr lang="en-CA" dirty="0" smtClean="0"/>
              <a:t>Sample methods headers</a:t>
            </a:r>
          </a:p>
          <a:p>
            <a:r>
              <a:rPr lang="en-CA" dirty="0" smtClean="0"/>
              <a:t>Sample methods</a:t>
            </a:r>
          </a:p>
          <a:p>
            <a:r>
              <a:rPr lang="en-CA" dirty="0" smtClean="0"/>
              <a:t>Built-in methods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50616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Methods – Flow Control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Flow-Control in Methods</a:t>
            </a:r>
          </a:p>
          <a:p>
            <a:r>
              <a:rPr lang="en-CA" dirty="0" smtClean="0"/>
              <a:t>When a method is called/invoked control goes to that method</a:t>
            </a:r>
          </a:p>
          <a:p>
            <a:r>
              <a:rPr lang="en-CA" dirty="0" smtClean="0"/>
              <a:t>After the method completes, control is returned to the succeeding line in the caller method</a:t>
            </a:r>
          </a:p>
          <a:p>
            <a:r>
              <a:rPr lang="en-CA" dirty="0" smtClean="0"/>
              <a:t>If the </a:t>
            </a:r>
            <a:r>
              <a:rPr lang="en-CA" dirty="0" err="1" smtClean="0"/>
              <a:t>callee</a:t>
            </a:r>
            <a:r>
              <a:rPr lang="en-CA" dirty="0" smtClean="0"/>
              <a:t> calls another method, the same thing happens</a:t>
            </a:r>
          </a:p>
        </p:txBody>
      </p:sp>
    </p:spTree>
    <p:extLst>
      <p:ext uri="{BB962C8B-B14F-4D97-AF65-F5344CB8AC3E}">
        <p14:creationId xmlns:p14="http://schemas.microsoft.com/office/powerpoint/2010/main" val="2717190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Methods – Anatomy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 smtClean="0"/>
              <a:t>Header:</a:t>
            </a:r>
          </a:p>
          <a:p>
            <a:pPr lvl="1"/>
            <a:r>
              <a:rPr lang="en-CA" dirty="0" smtClean="0"/>
              <a:t>Consists of five parts</a:t>
            </a:r>
          </a:p>
          <a:p>
            <a:pPr lvl="1"/>
            <a:r>
              <a:rPr lang="en-CA" dirty="0" smtClean="0"/>
              <a:t>The header of the method suggest how to use the method</a:t>
            </a:r>
          </a:p>
          <a:p>
            <a:r>
              <a:rPr lang="en-CA" dirty="0" smtClean="0"/>
              <a:t>Body:</a:t>
            </a:r>
          </a:p>
          <a:p>
            <a:pPr lvl="1"/>
            <a:r>
              <a:rPr lang="en-CA" dirty="0" smtClean="0"/>
              <a:t>Must be enclosed within a pair of curly braces</a:t>
            </a:r>
          </a:p>
          <a:p>
            <a:pPr lvl="1"/>
            <a:r>
              <a:rPr lang="en-CA" dirty="0" smtClean="0"/>
              <a:t>The statements that realize the logic of the method</a:t>
            </a:r>
          </a:p>
          <a:p>
            <a:pPr lvl="1"/>
            <a:r>
              <a:rPr lang="en-CA" dirty="0" smtClean="0"/>
              <a:t>Anything can go here: including calling other methods</a:t>
            </a:r>
          </a:p>
        </p:txBody>
      </p:sp>
    </p:spTree>
    <p:extLst>
      <p:ext uri="{BB962C8B-B14F-4D97-AF65-F5344CB8AC3E}">
        <p14:creationId xmlns:p14="http://schemas.microsoft.com/office/powerpoint/2010/main" val="1274778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Scope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This deals with visibility or access of variables</a:t>
            </a:r>
          </a:p>
          <a:p>
            <a:r>
              <a:rPr lang="en-CA" dirty="0" smtClean="0"/>
              <a:t>A method is like a mini-program</a:t>
            </a:r>
          </a:p>
          <a:p>
            <a:r>
              <a:rPr lang="en-CA" dirty="0" smtClean="0"/>
              <a:t>You may declare variable inside of them</a:t>
            </a:r>
          </a:p>
        </p:txBody>
      </p:sp>
    </p:spTree>
    <p:extLst>
      <p:ext uri="{BB962C8B-B14F-4D97-AF65-F5344CB8AC3E}">
        <p14:creationId xmlns:p14="http://schemas.microsoft.com/office/powerpoint/2010/main" val="4288857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Scope</a:t>
            </a:r>
            <a:endParaRPr lang="en-CA" dirty="0"/>
          </a:p>
        </p:txBody>
      </p:sp>
      <p:sp>
        <p:nvSpPr>
          <p:cNvPr id="4" name="Flowchart: Process 3"/>
          <p:cNvSpPr/>
          <p:nvPr/>
        </p:nvSpPr>
        <p:spPr>
          <a:xfrm>
            <a:off x="950622" y="1268760"/>
            <a:ext cx="4845514" cy="511256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 smtClean="0">
                <a:solidFill>
                  <a:schemeClr val="tx1"/>
                </a:solidFill>
              </a:rPr>
              <a:t>Variable declarations (visible to all members)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Also called global variables</a:t>
            </a: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6372200" y="698322"/>
            <a:ext cx="1980000" cy="50405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Class Definition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>
            <a:off x="5796136" y="950350"/>
            <a:ext cx="576064" cy="39041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Process 7"/>
          <p:cNvSpPr/>
          <p:nvPr/>
        </p:nvSpPr>
        <p:spPr>
          <a:xfrm>
            <a:off x="1166646" y="2132856"/>
            <a:ext cx="4413466" cy="68407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 smtClean="0">
                <a:solidFill>
                  <a:schemeClr val="tx1"/>
                </a:solidFill>
              </a:rPr>
              <a:t>Variable declarations (only visible in method)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Also called local variables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1177952" y="2978896"/>
            <a:ext cx="4413466" cy="68407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 smtClean="0">
                <a:solidFill>
                  <a:schemeClr val="tx1"/>
                </a:solidFill>
              </a:rPr>
              <a:t>Variable declarations (only visible in method)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Also called local variables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6372200" y="3410944"/>
            <a:ext cx="1993621" cy="50405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Method Definition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1141857" y="5229200"/>
            <a:ext cx="4413466" cy="68407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 smtClean="0">
                <a:solidFill>
                  <a:schemeClr val="tx1"/>
                </a:solidFill>
              </a:rPr>
              <a:t>Variable declarations (only visible in method)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Also called local variables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10" idx="1"/>
            <a:endCxn id="8" idx="3"/>
          </p:cNvCxnSpPr>
          <p:nvPr/>
        </p:nvCxnSpPr>
        <p:spPr>
          <a:xfrm flipH="1" flipV="1">
            <a:off x="5580112" y="2474894"/>
            <a:ext cx="792088" cy="118807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1"/>
            <a:endCxn id="9" idx="3"/>
          </p:cNvCxnSpPr>
          <p:nvPr/>
        </p:nvCxnSpPr>
        <p:spPr>
          <a:xfrm flipH="1" flipV="1">
            <a:off x="5591418" y="3320934"/>
            <a:ext cx="780782" cy="34203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1"/>
            <a:endCxn id="11" idx="3"/>
          </p:cNvCxnSpPr>
          <p:nvPr/>
        </p:nvCxnSpPr>
        <p:spPr>
          <a:xfrm flipH="1">
            <a:off x="5555323" y="3662972"/>
            <a:ext cx="816877" cy="190826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062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An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8457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Program</a:t>
            </a: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static </a:t>
            </a:r>
            <a:r>
              <a:rPr lang="en-CA" sz="2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var_a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;                </a:t>
            </a:r>
            <a:r>
              <a:rPr lang="en-CA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//class scope/ global variable</a:t>
            </a:r>
            <a:endParaRPr lang="en-CA" sz="2000" dirty="0" smtClean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</a:t>
            </a:r>
            <a:endParaRPr lang="en-CA" sz="2000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public </a:t>
            </a: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static void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Method_A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CA" sz="2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var_b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;                    </a:t>
            </a:r>
            <a:r>
              <a:rPr lang="en-CA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//method scope/ local variable</a:t>
            </a:r>
            <a:endParaRPr lang="en-CA" sz="2000" dirty="0" smtClean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CA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endParaRPr lang="en-CA" sz="2000" dirty="0" smtClean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public </a:t>
            </a:r>
            <a:r>
              <a:rPr lang="en-CA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static void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Method_B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{</a:t>
            </a:r>
            <a:endParaRPr lang="en-CA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CA" sz="2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var_c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;                    </a:t>
            </a:r>
            <a:r>
              <a:rPr lang="en-CA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CA" sz="200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method </a:t>
            </a:r>
            <a:r>
              <a:rPr lang="en-CA" sz="200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scope/ </a:t>
            </a:r>
            <a:r>
              <a:rPr lang="en-CA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local variable</a:t>
            </a:r>
            <a:endParaRPr lang="en-CA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(; ;)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{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CA" sz="2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var_d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;                  </a:t>
            </a:r>
            <a:r>
              <a:rPr lang="en-CA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//block scope</a:t>
            </a: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   {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CA" sz="2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var_e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;                </a:t>
            </a:r>
            <a:r>
              <a:rPr lang="en-CA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CA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block </a:t>
            </a:r>
            <a:r>
              <a:rPr lang="en-CA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scope      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}</a:t>
            </a:r>
            <a:r>
              <a:rPr lang="en-CA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    </a:t>
            </a:r>
            <a:endParaRPr lang="en-CA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}</a:t>
            </a:r>
            <a:endParaRPr lang="en-CA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548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459432"/>
            <a:ext cx="8229600" cy="6858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Program</a:t>
            </a: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static </a:t>
            </a:r>
            <a:r>
              <a:rPr lang="en-CA" sz="2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var_a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;                </a:t>
            </a:r>
            <a:endParaRPr lang="en-CA" sz="2000" dirty="0" smtClean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public static void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Method_A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CA" sz="2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var_b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pPr marL="0" indent="0">
              <a:buNone/>
            </a:pPr>
            <a:r>
              <a:rPr lang="en-CA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CA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CA" sz="2000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var_a</a:t>
            </a:r>
            <a:r>
              <a:rPr lang="en-CA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and </a:t>
            </a:r>
            <a:r>
              <a:rPr lang="en-CA" sz="2000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var_b</a:t>
            </a:r>
            <a:r>
              <a:rPr lang="en-CA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acessible</a:t>
            </a:r>
            <a:endParaRPr lang="en-CA" sz="2000" dirty="0" smtClean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>
              <a:buNone/>
            </a:pPr>
            <a:endParaRPr lang="en-CA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CA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static void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Method_B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0" indent="0">
              <a:buNone/>
            </a:pP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CA" sz="2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var_c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CA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CA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CA" sz="2000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var_a</a:t>
            </a:r>
            <a:r>
              <a:rPr lang="en-CA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and </a:t>
            </a:r>
            <a:r>
              <a:rPr lang="en-CA" sz="2000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var_c</a:t>
            </a:r>
            <a:r>
              <a:rPr lang="en-CA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acessible</a:t>
            </a:r>
            <a:endParaRPr lang="en-CA" sz="2000" dirty="0" smtClean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  for()</a:t>
            </a: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{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CA" sz="2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var_d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CA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CA" sz="2000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var_a</a:t>
            </a:r>
            <a:r>
              <a:rPr lang="en-CA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CA" sz="2000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var_c</a:t>
            </a:r>
            <a:r>
              <a:rPr lang="en-CA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and </a:t>
            </a:r>
            <a:r>
              <a:rPr lang="en-CA" sz="2000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var_d</a:t>
            </a:r>
            <a:r>
              <a:rPr lang="en-CA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acessible</a:t>
            </a:r>
            <a:endParaRPr lang="en-CA" sz="2000" dirty="0" smtClean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    {</a:t>
            </a: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CA" sz="2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var_e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CA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CA" sz="20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var_a</a:t>
            </a:r>
            <a:r>
              <a:rPr lang="en-CA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CA" sz="2000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var_c</a:t>
            </a:r>
            <a:r>
              <a:rPr lang="en-CA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, </a:t>
            </a:r>
            <a:r>
              <a:rPr lang="en-CA" sz="2000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var_d</a:t>
            </a:r>
            <a:r>
              <a:rPr lang="en-CA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and </a:t>
            </a:r>
            <a:r>
              <a:rPr lang="en-CA" sz="2000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var_e</a:t>
            </a:r>
            <a:r>
              <a:rPr lang="en-CA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acessible</a:t>
            </a:r>
            <a:endParaRPr lang="en-CA" sz="2000" dirty="0" smtClean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    }</a:t>
            </a:r>
            <a:endParaRPr lang="en-CA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  }</a:t>
            </a:r>
            <a:endParaRPr lang="en-CA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CA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83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Methods?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make it easier to write larger and more complex program</a:t>
            </a:r>
          </a:p>
          <a:p>
            <a:r>
              <a:rPr lang="en-US" smtClean="0"/>
              <a:t>It is </a:t>
            </a:r>
            <a:r>
              <a:rPr lang="en-US" dirty="0" smtClean="0"/>
              <a:t>difficult to imagine a program without more than one method</a:t>
            </a:r>
          </a:p>
          <a:p>
            <a:r>
              <a:rPr lang="en-US" dirty="0" smtClean="0"/>
              <a:t>It is an integral component of the OOP paradigm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929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2514</TotalTime>
  <Words>422</Words>
  <Application>Microsoft Office PowerPoint</Application>
  <PresentationFormat>On-screen Show (4:3)</PresentationFormat>
  <Paragraphs>105</Paragraphs>
  <Slides>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Programming I</vt:lpstr>
      <vt:lpstr>Topics covered previously</vt:lpstr>
      <vt:lpstr>Methods – Flow Control</vt:lpstr>
      <vt:lpstr>Methods – Anatomy</vt:lpstr>
      <vt:lpstr>Scope</vt:lpstr>
      <vt:lpstr>Scope</vt:lpstr>
      <vt:lpstr>An Example</vt:lpstr>
      <vt:lpstr>PowerPoint Presentation</vt:lpstr>
      <vt:lpstr>Why Methods?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Narendra Pershad</dc:creator>
  <cp:lastModifiedBy>Narendra Pershad</cp:lastModifiedBy>
  <cp:revision>130</cp:revision>
  <dcterms:created xsi:type="dcterms:W3CDTF">2013-02-12T13:42:02Z</dcterms:created>
  <dcterms:modified xsi:type="dcterms:W3CDTF">2018-10-19T14:44:53Z</dcterms:modified>
</cp:coreProperties>
</file>