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311" r:id="rId4"/>
    <p:sldId id="307" r:id="rId5"/>
    <p:sldId id="302" r:id="rId6"/>
    <p:sldId id="303" r:id="rId7"/>
    <p:sldId id="304" r:id="rId8"/>
    <p:sldId id="305" r:id="rId9"/>
    <p:sldId id="293" r:id="rId10"/>
    <p:sldId id="306" r:id="rId11"/>
    <p:sldId id="309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1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at least 4 ways to getting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</a:t>
            </a:r>
            <a:r>
              <a:rPr lang="en-CA" baseline="0" dirty="0" smtClean="0"/>
              <a:t> the name of the class is used in a method class, the method was declared as static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.Length property is an instance method because it does not include the name of the class when calling the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Using sort you can quickly get the largest or the smallest item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3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Suppose</a:t>
            </a:r>
            <a:r>
              <a:rPr lang="en-CA" baseline="0" dirty="0" smtClean="0"/>
              <a:t> that your Course Technology was too lazy to put the pages on your text in order!!!</a:t>
            </a:r>
          </a:p>
          <a:p>
            <a:r>
              <a:rPr lang="en-CA" baseline="0" dirty="0" smtClean="0"/>
              <a:t>How would you find page 232?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Now assuming the publishers did do their work… </a:t>
            </a:r>
          </a:p>
          <a:p>
            <a:r>
              <a:rPr lang="en-CA" baseline="0" dirty="0" smtClean="0"/>
              <a:t>How would a kid find page 232?</a:t>
            </a:r>
          </a:p>
          <a:p>
            <a:r>
              <a:rPr lang="en-CA" baseline="0" dirty="0" smtClean="0"/>
              <a:t>How would you find page 232?</a:t>
            </a:r>
          </a:p>
          <a:p>
            <a:r>
              <a:rPr lang="en-CA" baseline="0" dirty="0" smtClean="0"/>
              <a:t>Would your technique work if the pages were not sorted?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3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One and two</a:t>
            </a:r>
            <a:r>
              <a:rPr lang="en-CA" baseline="0" dirty="0" smtClean="0"/>
              <a:t> dimensional arrays</a:t>
            </a:r>
          </a:p>
          <a:p>
            <a:r>
              <a:rPr lang="en-CA" baseline="0" dirty="0" smtClean="0"/>
              <a:t>1-D -&gt; items are accessed with a single index</a:t>
            </a:r>
          </a:p>
          <a:p>
            <a:r>
              <a:rPr lang="en-CA" baseline="0" dirty="0" smtClean="0"/>
              <a:t>2-D -&gt; items are accessed with two indices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8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used dimensions</a:t>
            </a:r>
            <a:r>
              <a:rPr lang="en-CA" baseline="0" dirty="0" smtClean="0"/>
              <a:t> that are more than three</a:t>
            </a:r>
          </a:p>
          <a:p>
            <a:r>
              <a:rPr lang="en-CA" baseline="0" dirty="0" smtClean="0"/>
              <a:t>Just that it is difficult to  visualize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6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19/11/2018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Arrays Part II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</a:p>
          <a:p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3-Dimensional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items are accessed via three indices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0925" y="2564904"/>
            <a:ext cx="4320480" cy="875583"/>
            <a:chOff x="967300" y="5001689"/>
            <a:chExt cx="4320480" cy="875583"/>
          </a:xfrm>
        </p:grpSpPr>
        <p:grpSp>
          <p:nvGrpSpPr>
            <p:cNvPr id="5" name="Group 4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899592" y="2913457"/>
            <a:ext cx="4320480" cy="875583"/>
            <a:chOff x="967300" y="5001689"/>
            <a:chExt cx="4320480" cy="875583"/>
          </a:xfrm>
        </p:grpSpPr>
        <p:grpSp>
          <p:nvGrpSpPr>
            <p:cNvPr id="28" name="Group 27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24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Create an object of the random class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can have global scope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rand = 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CA" dirty="0" smtClean="0"/>
          </a:p>
          <a:p>
            <a:r>
              <a:rPr lang="en-CA" dirty="0" smtClean="0"/>
              <a:t>Invoke the required method on the above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less than the greatest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(2</a:t>
            </a:r>
            <a:r>
              <a:rPr lang="en-CA" baseline="30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- 1)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less than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value of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max_number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max_number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greater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oe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equal to 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min_number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less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than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max_number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min_number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max_number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double in the range 0.0 to 1.0 not including 1.0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5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sample 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the random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rand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 and allocate for 100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element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numbers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[100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//loop to set each item to a random value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0;i &lt; 100;i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numbers[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(10, 20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Declare an array and assign values to array elements</a:t>
            </a:r>
          </a:p>
          <a:p>
            <a:r>
              <a:rPr lang="en-US" dirty="0"/>
              <a:t>Access array elements</a:t>
            </a:r>
          </a:p>
          <a:p>
            <a:r>
              <a:rPr lang="en-US" dirty="0"/>
              <a:t>Search an array using a loop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/>
              <a:t>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dirty="0"/>
              <a:t> methods</a:t>
            </a:r>
          </a:p>
          <a:p>
            <a:r>
              <a:rPr lang="en-US" dirty="0"/>
              <a:t>Use multidimensional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Shortcuts in creating arrays</a:t>
            </a:r>
          </a:p>
          <a:p>
            <a:r>
              <a:rPr lang="en-US" dirty="0"/>
              <a:t>Parallel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age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[34];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colors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resistors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roygbiv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pm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"Justin Elliot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Trudeau"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loop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numbers)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//x assumes the value of each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//item of the array starting with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//the first and ending with the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//last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//the variable x is </a:t>
            </a:r>
            <a:r>
              <a:rPr lang="en-CA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8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of the array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Reverses the order of the items in the array. i.e. the first becomes the last and the second becomes the second from the end </a:t>
            </a: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Arranges the item from smallest to the largest or in ascending alphabetic order for strings</a:t>
            </a: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Array.BinarySearch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Returns the index of the item in a sorted array, or a negative value if there are no occurrence of the item in the array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r>
              <a:rPr lang="en-CA" dirty="0" smtClean="0"/>
              <a:t>The array numbers will now look like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925488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5085184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7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31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r>
              <a:rPr lang="en-CA" dirty="0" smtClean="0"/>
              <a:t>The array numbers will now look like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852936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5085184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Array.BinarySearch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[] numbers = {3, 2, 6, 8, 1, 9, 2,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, 4, 0};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.Sort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endParaRPr lang="en-CA" sz="24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(numbers, 4);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=&gt; 6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2);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=&gt;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 or 3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5);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=&gt;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negative value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276872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3573016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4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an array to capture </a:t>
            </a:r>
            <a:r>
              <a:rPr lang="en-CA" dirty="0" err="1" smtClean="0"/>
              <a:t>attendence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mon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= {1, 1, 0, 1, 1, 1, 0, 1, 1, 1}</a:t>
            </a: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tue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{1, 1, 0,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0,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1, 1}</a:t>
            </a: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[,] wk10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CA" sz="1800" dirty="0" smtClean="0">
                <a:latin typeface="Consolas" pitchFamily="49" charset="0"/>
                <a:cs typeface="Consolas" pitchFamily="49" charset="0"/>
              </a:rPr>
            </a:b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 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1, 1, 0, 1, 1, 1, 0,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1}, </a:t>
            </a:r>
            <a:br>
              <a:rPr lang="en-CA" sz="1800" dirty="0" smtClean="0">
                <a:latin typeface="Consolas" pitchFamily="49" charset="0"/>
                <a:cs typeface="Consolas" pitchFamily="49" charset="0"/>
              </a:rPr>
            </a:b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 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1, 1, 0, 0, 1, 1, 1,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1}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};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675" y="2060848"/>
            <a:ext cx="4320480" cy="432048"/>
            <a:chOff x="971600" y="2348880"/>
            <a:chExt cx="4320480" cy="432048"/>
          </a:xfrm>
        </p:grpSpPr>
        <p:sp>
          <p:nvSpPr>
            <p:cNvPr id="5" name="Rectangle 4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2271" y="2996952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7300" y="5001689"/>
            <a:ext cx="4320480" cy="875583"/>
            <a:chOff x="967300" y="5001689"/>
            <a:chExt cx="4320480" cy="875583"/>
          </a:xfrm>
        </p:grpSpPr>
        <p:grpSp>
          <p:nvGrpSpPr>
            <p:cNvPr id="26" name="Group 25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49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894</Words>
  <Application>Microsoft Office PowerPoint</Application>
  <PresentationFormat>On-screen Show (4:3)</PresentationFormat>
  <Paragraphs>263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Arrays Part II</vt:lpstr>
      <vt:lpstr>Topics</vt:lpstr>
      <vt:lpstr>Getting an Array</vt:lpstr>
      <vt:lpstr>The foreach loop</vt:lpstr>
      <vt:lpstr>Methods of the array class</vt:lpstr>
      <vt:lpstr>Array.Reverse()</vt:lpstr>
      <vt:lpstr>Array.Sort()</vt:lpstr>
      <vt:lpstr>Array.BinarySearch()</vt:lpstr>
      <vt:lpstr>Using an array to capture attendence</vt:lpstr>
      <vt:lpstr>3-Dimensional arrays</vt:lpstr>
      <vt:lpstr>Using random numbers</vt:lpstr>
      <vt:lpstr>A sample using 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154</cp:revision>
  <dcterms:created xsi:type="dcterms:W3CDTF">2013-02-12T13:42:02Z</dcterms:created>
  <dcterms:modified xsi:type="dcterms:W3CDTF">2018-11-19T22:38:57Z</dcterms:modified>
</cp:coreProperties>
</file>