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8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BDC17A69-CA19-290B-6B7E-6B83C2E0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38" b="730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A0760-2AFA-4E12-2021-2032C7B16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100" dirty="0"/>
              <a:t>CREDIT CARD WEEKLY TRANSACTION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AB1A-27C7-167B-BB23-30297C4E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IN" sz="2400" dirty="0"/>
              <a:t>Abhishek Singh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37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8F32A-3A96-8EBB-3616-9547DD7E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3FA7-7325-EBB3-EA08-D56FD51E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309360" cy="3767328"/>
          </a:xfrm>
        </p:spPr>
        <p:txBody>
          <a:bodyPr>
            <a:normAutofit/>
          </a:bodyPr>
          <a:lstStyle/>
          <a:p>
            <a:r>
              <a:rPr lang="en-IN" dirty="0"/>
              <a:t>To develop a comprehensive credit card weekly  dashboard that provides real time insights into key performance metrices and trends, enabling stakeholders to monitor and </a:t>
            </a:r>
            <a:r>
              <a:rPr lang="en-IN" dirty="0" err="1"/>
              <a:t>analyze</a:t>
            </a:r>
            <a:r>
              <a:rPr lang="en-IN" dirty="0"/>
              <a:t> credit card operations effectively</a:t>
            </a:r>
          </a:p>
        </p:txBody>
      </p:sp>
    </p:spTree>
    <p:extLst>
      <p:ext uri="{BB962C8B-B14F-4D97-AF65-F5344CB8AC3E}">
        <p14:creationId xmlns:p14="http://schemas.microsoft.com/office/powerpoint/2010/main" val="8500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64AD6-D74E-BFD9-8154-4071A378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10041976" cy="2015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Importing data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2A10-BC2A-5C78-89F6-B3521DB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4763659"/>
            <a:ext cx="8092731" cy="1082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Prepare csv file</a:t>
            </a:r>
            <a:b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Create tables using SQL</a:t>
            </a:r>
            <a:b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Import  csv file into SQL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5500-E811-CA3C-235E-039AE962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257C-05B0-7AB6-3CC6-19C61122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Defining Age Group  for better Visualization</a:t>
            </a:r>
            <a:br>
              <a:rPr lang="en-IN" dirty="0"/>
            </a:br>
            <a:br>
              <a:rPr lang="en-IN" dirty="0"/>
            </a:br>
            <a:r>
              <a:rPr lang="en-US" dirty="0"/>
              <a:t>Age Group = SWITCH(</a:t>
            </a:r>
          </a:p>
          <a:p>
            <a:pPr marL="0" indent="0">
              <a:buNone/>
            </a:pPr>
            <a:r>
              <a:rPr lang="en-US" dirty="0"/>
              <a:t>   TRUE(),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]&lt;30, "20-30",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]&gt;=30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]&lt;40, "30-40",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]&gt;=40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]&lt;50, "40-50",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]&gt;=50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]&lt;60, "50-60",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]&gt;=60, "60+",</a:t>
            </a:r>
          </a:p>
          <a:p>
            <a:pPr marL="0" indent="0">
              <a:buNone/>
            </a:pPr>
            <a:r>
              <a:rPr lang="en-US" dirty="0"/>
              <a:t>    "unknown"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97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1D0E-CB67-0985-DE31-5F993C64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B14E-3F3B-A871-1549-0347F614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Defining Income group for better Visualization</a:t>
            </a:r>
            <a:br>
              <a:rPr lang="en-IN" dirty="0"/>
            </a:br>
            <a:br>
              <a:rPr lang="en-IN" dirty="0"/>
            </a:br>
            <a:r>
              <a:rPr lang="en-US" dirty="0"/>
              <a:t>Income Group = SWITCH(</a:t>
            </a:r>
          </a:p>
          <a:p>
            <a:pPr marL="0" indent="0">
              <a:buNone/>
            </a:pPr>
            <a:r>
              <a:rPr lang="en-US" dirty="0"/>
              <a:t>  TRUE(),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'[income] &lt; 35000, "Low",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'[income]&gt;=35000 &amp;&amp; 'public </a:t>
            </a:r>
            <a:r>
              <a:rPr lang="en-US" dirty="0" err="1"/>
              <a:t>cust_detail</a:t>
            </a:r>
            <a:r>
              <a:rPr lang="en-US" dirty="0"/>
              <a:t>'[income]&lt; 70000, "Mid",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'[income]&gt;=70000, "High",</a:t>
            </a:r>
          </a:p>
          <a:p>
            <a:pPr marL="0" indent="0">
              <a:buNone/>
            </a:pPr>
            <a:r>
              <a:rPr lang="en-US" dirty="0"/>
              <a:t>    "unknown"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14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DF26-AFF7-4405-3EFC-91EE30E826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1208" y="978408"/>
            <a:ext cx="630936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Dax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CB8837B-132C-6768-4538-C3241EBA3F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1207" y="1706356"/>
            <a:ext cx="4562070" cy="49894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900" dirty="0"/>
              <a:t>Calculating Current week revenue</a:t>
            </a:r>
            <a:br>
              <a:rPr lang="en-US" sz="900" dirty="0"/>
            </a:br>
            <a:br>
              <a:rPr lang="en-US" sz="900" dirty="0"/>
            </a:br>
            <a:r>
              <a:rPr lang="en-US" sz="900" dirty="0" err="1"/>
              <a:t>Current_week_revenue</a:t>
            </a:r>
            <a:r>
              <a:rPr lang="en-US" sz="900" dirty="0"/>
              <a:t> = CALCULATE(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    SUM('public </a:t>
            </a:r>
            <a:r>
              <a:rPr lang="en-US" sz="900" dirty="0" err="1"/>
              <a:t>cc_detail</a:t>
            </a:r>
            <a:r>
              <a:rPr lang="en-US" sz="900" dirty="0"/>
              <a:t>'[Revenue]),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     FILTER(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        ALL('public </a:t>
            </a:r>
            <a:r>
              <a:rPr lang="en-US" sz="900" dirty="0" err="1"/>
              <a:t>cc_detail</a:t>
            </a:r>
            <a:r>
              <a:rPr lang="en-US" sz="900" dirty="0"/>
              <a:t>'),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900" dirty="0"/>
              <a:t>        'public </a:t>
            </a:r>
            <a:r>
              <a:rPr lang="en-US" sz="900" dirty="0" err="1"/>
              <a:t>cc_detail</a:t>
            </a:r>
            <a:r>
              <a:rPr lang="en-US" sz="900" dirty="0"/>
              <a:t>'[Week_num2]=MAX('public </a:t>
            </a:r>
            <a:r>
              <a:rPr lang="en-US" sz="900" dirty="0" err="1"/>
              <a:t>cc_detail</a:t>
            </a:r>
            <a:r>
              <a:rPr lang="en-US" sz="900" dirty="0"/>
              <a:t>'[Week_num2])))</a:t>
            </a:r>
            <a:br>
              <a:rPr lang="en-US" sz="900" dirty="0"/>
            </a:br>
            <a:endParaRPr lang="en-US" sz="900" dirty="0"/>
          </a:p>
          <a:p>
            <a:r>
              <a:rPr lang="en-US" sz="900" dirty="0"/>
              <a:t>Calculating Previous week revenue</a:t>
            </a:r>
            <a:br>
              <a:rPr lang="en-US" sz="900" dirty="0"/>
            </a:br>
            <a:br>
              <a:rPr lang="en-US" sz="900" dirty="0"/>
            </a:br>
            <a:br>
              <a:rPr lang="en-US" sz="900" dirty="0"/>
            </a:br>
            <a:r>
              <a:rPr lang="en-IN" sz="900" dirty="0" err="1"/>
              <a:t>Previous_week_revenue</a:t>
            </a:r>
            <a:r>
              <a:rPr lang="en-IN" sz="900" dirty="0"/>
              <a:t> = CALCULATE(</a:t>
            </a:r>
          </a:p>
          <a:p>
            <a:pPr marL="0" indent="0">
              <a:buNone/>
            </a:pPr>
            <a:r>
              <a:rPr lang="en-IN" sz="900" dirty="0"/>
              <a:t>    SUM('public </a:t>
            </a:r>
            <a:r>
              <a:rPr lang="en-IN" sz="900" dirty="0" err="1"/>
              <a:t>cc_detail</a:t>
            </a:r>
            <a:r>
              <a:rPr lang="en-IN" sz="900" dirty="0"/>
              <a:t>'[Revenue]),</a:t>
            </a:r>
          </a:p>
          <a:p>
            <a:pPr marL="0" indent="0">
              <a:buNone/>
            </a:pPr>
            <a:r>
              <a:rPr lang="en-IN" sz="900" dirty="0"/>
              <a:t>   FILTER(</a:t>
            </a:r>
          </a:p>
          <a:p>
            <a:pPr marL="0" indent="0">
              <a:buNone/>
            </a:pPr>
            <a:r>
              <a:rPr lang="en-IN" sz="900" dirty="0"/>
              <a:t>       ALL('public </a:t>
            </a:r>
            <a:r>
              <a:rPr lang="en-IN" sz="900" dirty="0" err="1"/>
              <a:t>cc_detail</a:t>
            </a:r>
            <a:r>
              <a:rPr lang="en-IN" sz="900" dirty="0"/>
              <a:t>'),</a:t>
            </a:r>
          </a:p>
          <a:p>
            <a:pPr marL="0" indent="0">
              <a:buNone/>
            </a:pPr>
            <a:r>
              <a:rPr lang="en-IN" sz="900" dirty="0"/>
              <a:t>      'public </a:t>
            </a:r>
            <a:r>
              <a:rPr lang="en-IN" sz="900" dirty="0" err="1"/>
              <a:t>cc_detail</a:t>
            </a:r>
            <a:r>
              <a:rPr lang="en-IN" sz="900" dirty="0"/>
              <a:t>'[Week_num2]=MAX('public </a:t>
            </a:r>
            <a:r>
              <a:rPr lang="en-IN" sz="900" dirty="0" err="1"/>
              <a:t>cc_detail</a:t>
            </a:r>
            <a:r>
              <a:rPr lang="en-IN" sz="900" dirty="0"/>
              <a:t>'[Week_num2])-1))</a:t>
            </a:r>
          </a:p>
          <a:p>
            <a:pPr marL="0" indent="0">
              <a:buNone/>
            </a:pPr>
            <a:br>
              <a:rPr lang="en-IN" sz="900" dirty="0"/>
            </a:br>
            <a:endParaRPr lang="en-IN" sz="9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900" dirty="0"/>
            </a:br>
            <a:endParaRPr 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49508-60CC-CC17-A337-87272F5168CF}"/>
              </a:ext>
            </a:extLst>
          </p:cNvPr>
          <p:cNvSpPr/>
          <p:nvPr/>
        </p:nvSpPr>
        <p:spPr>
          <a:xfrm>
            <a:off x="5643813" y="1165459"/>
            <a:ext cx="5053781" cy="4835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wow_revenue = DIVIDE(([Current_week_revenue]-[Previous_week_revenue]),[Previous_week_revenue]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59214-AA58-39EF-8BF9-28887225F790}"/>
              </a:ext>
            </a:extLst>
          </p:cNvPr>
          <p:cNvSpPr txBox="1"/>
          <p:nvPr/>
        </p:nvSpPr>
        <p:spPr>
          <a:xfrm>
            <a:off x="5845374" y="1706356"/>
            <a:ext cx="465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Week on week revenue change</a:t>
            </a:r>
          </a:p>
        </p:txBody>
      </p:sp>
    </p:spTree>
    <p:extLst>
      <p:ext uri="{BB962C8B-B14F-4D97-AF65-F5344CB8AC3E}">
        <p14:creationId xmlns:p14="http://schemas.microsoft.com/office/powerpoint/2010/main" val="414027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F4FE-CF61-4AA3-A516-792325B5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D3A91-3F11-A8AB-C9DF-1301AF160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Week on week revenue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4AD8-57E6-DAB1-726B-E492E5095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3922973" cy="158535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Revenue increased by 28.8%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B0D166-EFD5-22DA-7B45-3130739E7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Overview YTD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A8DDD-2F7E-D1CB-76F5-0FBA367A57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Overall Revenue  is 57M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interest is 8M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transaction amount is 46M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Male customers are contributing more in revenue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Blue and Silver cards are contributing 93% of total transactions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TX, NY, CA is contributing 68%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Overall activation rate is 57.5%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Overall delinquent rate is 6.6%</a:t>
            </a:r>
          </a:p>
        </p:txBody>
      </p:sp>
    </p:spTree>
    <p:extLst>
      <p:ext uri="{BB962C8B-B14F-4D97-AF65-F5344CB8AC3E}">
        <p14:creationId xmlns:p14="http://schemas.microsoft.com/office/powerpoint/2010/main" val="5213457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480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Bierstadt</vt:lpstr>
      <vt:lpstr>Neue Haas Grotesk Text Pro</vt:lpstr>
      <vt:lpstr>Wingdings</vt:lpstr>
      <vt:lpstr>GestaltVTI</vt:lpstr>
      <vt:lpstr>CREDIT CARD WEEKLY TRANSACTION REPORT</vt:lpstr>
      <vt:lpstr>Project Objective</vt:lpstr>
      <vt:lpstr>Importing data to database</vt:lpstr>
      <vt:lpstr>Dax </vt:lpstr>
      <vt:lpstr>Dax</vt:lpstr>
      <vt:lpstr>Dax</vt:lpstr>
      <vt:lpstr>Project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e78025</dc:creator>
  <cp:lastModifiedBy>e78025</cp:lastModifiedBy>
  <cp:revision>2</cp:revision>
  <dcterms:created xsi:type="dcterms:W3CDTF">2025-08-31T13:15:28Z</dcterms:created>
  <dcterms:modified xsi:type="dcterms:W3CDTF">2025-08-31T13:55:39Z</dcterms:modified>
</cp:coreProperties>
</file>