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9F40-C690-4852-B525-106AA0BD3340}"/>
              </a:ext>
            </a:extLst>
          </p:cNvPr>
          <p:cNvSpPr>
            <a:spLocks noGrp="1"/>
          </p:cNvSpPr>
          <p:nvPr>
            <p:ph type="ctrTitle"/>
          </p:nvPr>
        </p:nvSpPr>
        <p:spPr/>
        <p:txBody>
          <a:bodyPr/>
          <a:lstStyle/>
          <a:p>
            <a:r>
              <a:rPr lang="en-IN" dirty="0"/>
              <a:t>The quantum escape</a:t>
            </a:r>
          </a:p>
        </p:txBody>
      </p:sp>
      <p:sp>
        <p:nvSpPr>
          <p:cNvPr id="3" name="Subtitle 2">
            <a:extLst>
              <a:ext uri="{FF2B5EF4-FFF2-40B4-BE49-F238E27FC236}">
                <a16:creationId xmlns:a16="http://schemas.microsoft.com/office/drawing/2014/main" id="{09A59782-4724-4EDC-A0A6-17E78F50A8F9}"/>
              </a:ext>
            </a:extLst>
          </p:cNvPr>
          <p:cNvSpPr>
            <a:spLocks noGrp="1"/>
          </p:cNvSpPr>
          <p:nvPr>
            <p:ph type="subTitle" idx="1"/>
          </p:nvPr>
        </p:nvSpPr>
        <p:spPr/>
        <p:txBody>
          <a:bodyPr>
            <a:normAutofit fontScale="92500" lnSpcReduction="10000"/>
          </a:bodyPr>
          <a:lstStyle/>
          <a:p>
            <a:r>
              <a:rPr lang="en-IN" dirty="0"/>
              <a:t>Abhishek </a:t>
            </a:r>
            <a:r>
              <a:rPr lang="en-IN" dirty="0" err="1"/>
              <a:t>Suryavanshi</a:t>
            </a:r>
            <a:r>
              <a:rPr lang="en-IN" dirty="0"/>
              <a:t>    	Deepak Kumar	       </a:t>
            </a:r>
            <a:r>
              <a:rPr lang="en-IN" dirty="0" err="1"/>
              <a:t>Yagyansh</a:t>
            </a:r>
            <a:r>
              <a:rPr lang="en-IN" dirty="0"/>
              <a:t> </a:t>
            </a:r>
            <a:r>
              <a:rPr lang="en-IN" dirty="0" err="1"/>
              <a:t>Bhatiya</a:t>
            </a:r>
            <a:endParaRPr lang="en-IN" dirty="0"/>
          </a:p>
          <a:p>
            <a:r>
              <a:rPr lang="en-IN" dirty="0"/>
              <a:t>Apurva N. Saraogi		Abhishek Dogra</a:t>
            </a:r>
          </a:p>
        </p:txBody>
      </p:sp>
    </p:spTree>
    <p:extLst>
      <p:ext uri="{BB962C8B-B14F-4D97-AF65-F5344CB8AC3E}">
        <p14:creationId xmlns:p14="http://schemas.microsoft.com/office/powerpoint/2010/main" val="1247770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9518-B170-4379-BD56-B8B0F2EADAC2}"/>
              </a:ext>
            </a:extLst>
          </p:cNvPr>
          <p:cNvSpPr>
            <a:spLocks noGrp="1"/>
          </p:cNvSpPr>
          <p:nvPr>
            <p:ph type="title"/>
          </p:nvPr>
        </p:nvSpPr>
        <p:spPr>
          <a:xfrm>
            <a:off x="646981" y="764373"/>
            <a:ext cx="10859219" cy="5786056"/>
          </a:xfrm>
        </p:spPr>
        <p:txBody>
          <a:bodyPr/>
          <a:lstStyle/>
          <a:p>
            <a:pPr algn="l"/>
            <a:r>
              <a:rPr lang="en-IN" dirty="0"/>
              <a:t>1. What is construct 2?</a:t>
            </a:r>
            <a:br>
              <a:rPr lang="en-IN" dirty="0"/>
            </a:br>
            <a:r>
              <a:rPr lang="en-IN" dirty="0"/>
              <a:t>2. The Layout</a:t>
            </a:r>
            <a:br>
              <a:rPr lang="en-IN" dirty="0"/>
            </a:br>
            <a:r>
              <a:rPr lang="en-IN" dirty="0"/>
              <a:t>3. The Event sheet</a:t>
            </a:r>
            <a:br>
              <a:rPr lang="en-IN" dirty="0"/>
            </a:br>
            <a:r>
              <a:rPr lang="en-IN" dirty="0"/>
              <a:t>4. The Working area </a:t>
            </a:r>
            <a:br>
              <a:rPr lang="en-IN" dirty="0"/>
            </a:br>
            <a:r>
              <a:rPr lang="en-IN" dirty="0"/>
              <a:t>5. the Project area</a:t>
            </a:r>
            <a:br>
              <a:rPr lang="en-IN" dirty="0"/>
            </a:br>
            <a:br>
              <a:rPr lang="en-IN" dirty="0"/>
            </a:br>
            <a:endParaRPr lang="en-IN" dirty="0"/>
          </a:p>
        </p:txBody>
      </p:sp>
    </p:spTree>
    <p:extLst>
      <p:ext uri="{BB962C8B-B14F-4D97-AF65-F5344CB8AC3E}">
        <p14:creationId xmlns:p14="http://schemas.microsoft.com/office/powerpoint/2010/main" val="389518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1A87-8983-4437-A8F5-1E5A5C55796A}"/>
              </a:ext>
            </a:extLst>
          </p:cNvPr>
          <p:cNvSpPr>
            <a:spLocks noGrp="1"/>
          </p:cNvSpPr>
          <p:nvPr>
            <p:ph type="title"/>
          </p:nvPr>
        </p:nvSpPr>
        <p:spPr/>
        <p:txBody>
          <a:bodyPr/>
          <a:lstStyle/>
          <a:p>
            <a:r>
              <a:rPr lang="en-IN" dirty="0"/>
              <a:t>Lets create a game!!!</a:t>
            </a:r>
          </a:p>
        </p:txBody>
      </p:sp>
      <p:sp>
        <p:nvSpPr>
          <p:cNvPr id="3" name="Content Placeholder 2">
            <a:extLst>
              <a:ext uri="{FF2B5EF4-FFF2-40B4-BE49-F238E27FC236}">
                <a16:creationId xmlns:a16="http://schemas.microsoft.com/office/drawing/2014/main" id="{A4BCCEAD-56A7-459E-B249-B928D3D9DAC9}"/>
              </a:ext>
            </a:extLst>
          </p:cNvPr>
          <p:cNvSpPr>
            <a:spLocks noGrp="1"/>
          </p:cNvSpPr>
          <p:nvPr>
            <p:ph idx="1"/>
          </p:nvPr>
        </p:nvSpPr>
        <p:spPr/>
        <p:txBody>
          <a:bodyPr>
            <a:normAutofit fontScale="92500" lnSpcReduction="20000"/>
          </a:bodyPr>
          <a:lstStyle/>
          <a:p>
            <a:r>
              <a:rPr lang="en-IN" dirty="0"/>
              <a:t>Background</a:t>
            </a:r>
          </a:p>
          <a:p>
            <a:r>
              <a:rPr lang="en-IN" dirty="0"/>
              <a:t>Sprites</a:t>
            </a:r>
          </a:p>
          <a:p>
            <a:r>
              <a:rPr lang="en-IN" dirty="0"/>
              <a:t>Keyboard, Mouse and Gamepads</a:t>
            </a:r>
          </a:p>
          <a:p>
            <a:r>
              <a:rPr lang="en-IN" dirty="0"/>
              <a:t>Behaviours ( Motion and bullet )</a:t>
            </a:r>
          </a:p>
          <a:p>
            <a:r>
              <a:rPr lang="en-IN" dirty="0"/>
              <a:t>Player shooting the bullet</a:t>
            </a:r>
          </a:p>
          <a:p>
            <a:r>
              <a:rPr lang="en-IN" dirty="0"/>
              <a:t>Monster and the bullet’s collision</a:t>
            </a:r>
          </a:p>
          <a:p>
            <a:r>
              <a:rPr lang="en-IN" dirty="0"/>
              <a:t>Explosion</a:t>
            </a:r>
          </a:p>
          <a:p>
            <a:r>
              <a:rPr lang="en-IN" dirty="0"/>
              <a:t>Monsters moving in random direction</a:t>
            </a:r>
          </a:p>
          <a:p>
            <a:r>
              <a:rPr lang="en-IN" dirty="0"/>
              <a:t>Keeping the score</a:t>
            </a:r>
          </a:p>
          <a:p>
            <a:r>
              <a:rPr lang="en-IN" b="1" dirty="0"/>
              <a:t>GENERATION OF MONSTERS AT A FIXED POINT</a:t>
            </a:r>
          </a:p>
          <a:p>
            <a:r>
              <a:rPr lang="en-IN" b="1" dirty="0"/>
              <a:t>ENEMY GENERATION AFTER FIXED TIME (TELEPORTING)</a:t>
            </a:r>
          </a:p>
          <a:p>
            <a:endParaRPr lang="en-IN" dirty="0"/>
          </a:p>
          <a:p>
            <a:endParaRPr lang="en-IN" dirty="0"/>
          </a:p>
          <a:p>
            <a:endParaRPr lang="en-IN" dirty="0"/>
          </a:p>
        </p:txBody>
      </p:sp>
    </p:spTree>
    <p:extLst>
      <p:ext uri="{BB962C8B-B14F-4D97-AF65-F5344CB8AC3E}">
        <p14:creationId xmlns:p14="http://schemas.microsoft.com/office/powerpoint/2010/main" val="218440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68F6-DCAF-4B73-BC6E-0944BFE8B70B}"/>
              </a:ext>
            </a:extLst>
          </p:cNvPr>
          <p:cNvSpPr>
            <a:spLocks noGrp="1"/>
          </p:cNvSpPr>
          <p:nvPr>
            <p:ph type="title"/>
          </p:nvPr>
        </p:nvSpPr>
        <p:spPr>
          <a:xfrm>
            <a:off x="989162" y="901532"/>
            <a:ext cx="8610600" cy="1293028"/>
          </a:xfrm>
        </p:spPr>
        <p:txBody>
          <a:bodyPr/>
          <a:lstStyle/>
          <a:p>
            <a:pPr algn="ctr"/>
            <a:r>
              <a:rPr lang="en-IN" dirty="0"/>
              <a:t>Rules:-</a:t>
            </a:r>
          </a:p>
        </p:txBody>
      </p:sp>
      <p:sp>
        <p:nvSpPr>
          <p:cNvPr id="3" name="Content Placeholder 2">
            <a:extLst>
              <a:ext uri="{FF2B5EF4-FFF2-40B4-BE49-F238E27FC236}">
                <a16:creationId xmlns:a16="http://schemas.microsoft.com/office/drawing/2014/main" id="{C0635B27-13B8-4AB0-B75E-8B71D67FE53F}"/>
              </a:ext>
            </a:extLst>
          </p:cNvPr>
          <p:cNvSpPr>
            <a:spLocks noGrp="1"/>
          </p:cNvSpPr>
          <p:nvPr>
            <p:ph idx="1"/>
          </p:nvPr>
        </p:nvSpPr>
        <p:spPr/>
        <p:txBody>
          <a:bodyPr>
            <a:normAutofit fontScale="70000" lnSpcReduction="20000"/>
          </a:bodyPr>
          <a:lstStyle/>
          <a:p>
            <a:pPr marL="0" indent="0">
              <a:buNone/>
            </a:pPr>
            <a:r>
              <a:rPr lang="en-IN" sz="3600" dirty="0"/>
              <a:t>If you manage to clear the first stage with POSITIVE points, only then you will be allowed to play the second stage whose maximum points will also depend upon how much points you gained in the first stage.</a:t>
            </a:r>
          </a:p>
          <a:p>
            <a:pPr marL="0" indent="0">
              <a:buNone/>
            </a:pPr>
            <a:endParaRPr lang="en-IN" sz="3600" dirty="0"/>
          </a:p>
          <a:p>
            <a:pPr marL="0" indent="0">
              <a:buNone/>
            </a:pPr>
            <a:r>
              <a:rPr lang="en-IN" sz="3600" dirty="0"/>
              <a:t>Points in stage 1:	Maximum points for stage 2</a:t>
            </a:r>
          </a:p>
          <a:p>
            <a:pPr marL="0" indent="0">
              <a:buNone/>
            </a:pPr>
            <a:endParaRPr lang="en-IN" sz="3600" dirty="0"/>
          </a:p>
          <a:p>
            <a:pPr marL="0" indent="0">
              <a:buNone/>
            </a:pPr>
            <a:r>
              <a:rPr lang="en-IN" sz="3600" dirty="0"/>
              <a:t>0-20 points:			50 points</a:t>
            </a:r>
          </a:p>
          <a:p>
            <a:pPr marL="0" indent="0">
              <a:buNone/>
            </a:pPr>
            <a:r>
              <a:rPr lang="en-IN" sz="3600" dirty="0"/>
              <a:t>20-50 points:		70 points</a:t>
            </a:r>
          </a:p>
          <a:p>
            <a:pPr marL="0" indent="0">
              <a:buNone/>
            </a:pPr>
            <a:r>
              <a:rPr lang="en-IN" sz="3600" dirty="0"/>
              <a:t>50-100 points:		90points</a:t>
            </a:r>
          </a:p>
          <a:p>
            <a:pPr marL="0" indent="0">
              <a:buNone/>
            </a:pPr>
            <a:r>
              <a:rPr lang="en-IN" sz="3600" dirty="0"/>
              <a:t>100+ points:			95points</a:t>
            </a:r>
          </a:p>
        </p:txBody>
      </p:sp>
    </p:spTree>
    <p:extLst>
      <p:ext uri="{BB962C8B-B14F-4D97-AF65-F5344CB8AC3E}">
        <p14:creationId xmlns:p14="http://schemas.microsoft.com/office/powerpoint/2010/main" val="24834931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54</TotalTime>
  <Words>110</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Vapor Trail</vt:lpstr>
      <vt:lpstr>The quantum escape</vt:lpstr>
      <vt:lpstr>1. What is construct 2? 2. The Layout 3. The Event sheet 4. The Working area  5. the Project area  </vt:lpstr>
      <vt:lpstr>Lets create a game!!!</vt:lpstr>
      <vt:lpstr>Rules:-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quantum escape</dc:title>
  <dc:creator>Ashutosh Kumar</dc:creator>
  <cp:lastModifiedBy>Ashutosh Kumar</cp:lastModifiedBy>
  <cp:revision>5</cp:revision>
  <dcterms:created xsi:type="dcterms:W3CDTF">2017-08-31T21:16:22Z</dcterms:created>
  <dcterms:modified xsi:type="dcterms:W3CDTF">2017-08-31T22:10:46Z</dcterms:modified>
</cp:coreProperties>
</file>