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0" r:id="rId5"/>
    <p:sldId id="295" r:id="rId6"/>
    <p:sldId id="298" r:id="rId7"/>
    <p:sldId id="299" r:id="rId8"/>
    <p:sldId id="300" r:id="rId9"/>
    <p:sldId id="296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F1FFD-1841-04ED-504E-0D80D9DE0A97}" v="699" dt="2022-11-29T12:28:39.62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581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F9810-D9FC-46DB-9A0D-E44C466EBA7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DCADF1A-433A-4312-B143-7528F23A21AE}">
      <dgm:prSet/>
      <dgm:spPr/>
      <dgm:t>
        <a:bodyPr/>
        <a:lstStyle/>
        <a:p>
          <a:r>
            <a:rPr lang="en-US" dirty="0"/>
            <a:t>Option to add and change the names and descriptions of events ✅</a:t>
          </a:r>
        </a:p>
      </dgm:t>
    </dgm:pt>
    <dgm:pt modelId="{161ED469-8C4F-4446-B54D-B20FB80B9A84}" type="parTrans" cxnId="{E2D9089A-4AEF-4830-8423-13A82C45DE2C}">
      <dgm:prSet/>
      <dgm:spPr/>
      <dgm:t>
        <a:bodyPr/>
        <a:lstStyle/>
        <a:p>
          <a:endParaRPr lang="en-US"/>
        </a:p>
      </dgm:t>
    </dgm:pt>
    <dgm:pt modelId="{A6F53458-B525-437F-9F3F-38FCBBB26964}" type="sibTrans" cxnId="{E2D9089A-4AEF-4830-8423-13A82C45DE2C}">
      <dgm:prSet/>
      <dgm:spPr/>
      <dgm:t>
        <a:bodyPr/>
        <a:lstStyle/>
        <a:p>
          <a:endParaRPr lang="en-US"/>
        </a:p>
      </dgm:t>
    </dgm:pt>
    <dgm:pt modelId="{E57565E5-446A-4A92-8DC3-CBE9F658710E}">
      <dgm:prSet/>
      <dgm:spPr/>
      <dgm:t>
        <a:bodyPr/>
        <a:lstStyle/>
        <a:p>
          <a:r>
            <a:rPr lang="en-US" dirty="0"/>
            <a:t>Option to create multiple day schedules.✅</a:t>
          </a:r>
        </a:p>
      </dgm:t>
    </dgm:pt>
    <dgm:pt modelId="{8F69DF1D-8EE5-41E2-9EFE-695438E0D2AC}" type="parTrans" cxnId="{D0BADB7E-65CA-43AE-A69C-AA96FF0AA605}">
      <dgm:prSet/>
      <dgm:spPr/>
      <dgm:t>
        <a:bodyPr/>
        <a:lstStyle/>
        <a:p>
          <a:endParaRPr lang="en-US"/>
        </a:p>
      </dgm:t>
    </dgm:pt>
    <dgm:pt modelId="{7ADF957C-A848-46CE-8895-D8483D9747D1}" type="sibTrans" cxnId="{D0BADB7E-65CA-43AE-A69C-AA96FF0AA605}">
      <dgm:prSet/>
      <dgm:spPr/>
      <dgm:t>
        <a:bodyPr/>
        <a:lstStyle/>
        <a:p>
          <a:endParaRPr lang="en-US"/>
        </a:p>
      </dgm:t>
    </dgm:pt>
    <dgm:pt modelId="{D1F1A49E-F728-4FE2-AFBA-4F53312E783C}">
      <dgm:prSet/>
      <dgm:spPr/>
      <dgm:t>
        <a:bodyPr/>
        <a:lstStyle/>
        <a:p>
          <a:r>
            <a:rPr lang="en-US" dirty="0"/>
            <a:t>Option to download/export the created schedule.✅</a:t>
          </a:r>
        </a:p>
      </dgm:t>
    </dgm:pt>
    <dgm:pt modelId="{A3E80291-81D2-4327-8E4B-C3C00B2DA867}" type="parTrans" cxnId="{3A78C1A6-9655-42B5-9AEB-34F5D752937C}">
      <dgm:prSet/>
      <dgm:spPr/>
      <dgm:t>
        <a:bodyPr/>
        <a:lstStyle/>
        <a:p>
          <a:endParaRPr lang="en-US"/>
        </a:p>
      </dgm:t>
    </dgm:pt>
    <dgm:pt modelId="{8A1A321F-834D-4AFC-BD2F-2B84D7B42C82}" type="sibTrans" cxnId="{3A78C1A6-9655-42B5-9AEB-34F5D752937C}">
      <dgm:prSet/>
      <dgm:spPr/>
      <dgm:t>
        <a:bodyPr/>
        <a:lstStyle/>
        <a:p>
          <a:endParaRPr lang="en-US"/>
        </a:p>
      </dgm:t>
    </dgm:pt>
    <dgm:pt modelId="{BB46A1E2-5CDB-4941-AFD0-383E2BAA33E6}">
      <dgm:prSet/>
      <dgm:spPr/>
      <dgm:t>
        <a:bodyPr/>
        <a:lstStyle/>
        <a:p>
          <a:pPr rtl="0"/>
          <a:r>
            <a:rPr lang="en-US" dirty="0"/>
            <a:t>Finally,</a:t>
          </a:r>
          <a:r>
            <a:rPr lang="en-US" dirty="0">
              <a:latin typeface="Arial Black"/>
            </a:rPr>
            <a:t> </a:t>
          </a:r>
          <a:r>
            <a:rPr lang="en-US" dirty="0"/>
            <a:t> transforming it into a JS Library.✅</a:t>
          </a:r>
        </a:p>
      </dgm:t>
    </dgm:pt>
    <dgm:pt modelId="{9CDBF68D-F271-4AC7-A7D7-542B956C339A}" type="parTrans" cxnId="{F9C01574-C891-479B-B249-1E205EA68084}">
      <dgm:prSet/>
      <dgm:spPr/>
      <dgm:t>
        <a:bodyPr/>
        <a:lstStyle/>
        <a:p>
          <a:endParaRPr lang="en-US"/>
        </a:p>
      </dgm:t>
    </dgm:pt>
    <dgm:pt modelId="{19A003DA-EBC0-4405-873D-B92CF7822E15}" type="sibTrans" cxnId="{F9C01574-C891-479B-B249-1E205EA68084}">
      <dgm:prSet/>
      <dgm:spPr/>
      <dgm:t>
        <a:bodyPr/>
        <a:lstStyle/>
        <a:p>
          <a:endParaRPr lang="en-US"/>
        </a:p>
      </dgm:t>
    </dgm:pt>
    <dgm:pt modelId="{7377C391-9FB2-4BF0-AF93-6AC39173CA5B}" type="pres">
      <dgm:prSet presAssocID="{BEFF9810-D9FC-46DB-9A0D-E44C466EBA71}" presName="vert0" presStyleCnt="0">
        <dgm:presLayoutVars>
          <dgm:dir/>
          <dgm:animOne val="branch"/>
          <dgm:animLvl val="lvl"/>
        </dgm:presLayoutVars>
      </dgm:prSet>
      <dgm:spPr/>
    </dgm:pt>
    <dgm:pt modelId="{D1BE2BA3-B3D9-440D-ACF3-19C9E7076F5F}" type="pres">
      <dgm:prSet presAssocID="{0DCADF1A-433A-4312-B143-7528F23A21AE}" presName="thickLine" presStyleLbl="alignNode1" presStyleIdx="0" presStyleCnt="4"/>
      <dgm:spPr/>
    </dgm:pt>
    <dgm:pt modelId="{FB61431B-CFEA-4353-A78F-E8A55F08CA45}" type="pres">
      <dgm:prSet presAssocID="{0DCADF1A-433A-4312-B143-7528F23A21AE}" presName="horz1" presStyleCnt="0"/>
      <dgm:spPr/>
    </dgm:pt>
    <dgm:pt modelId="{71D6D64C-510F-45A7-AF9F-D7476B64BDA3}" type="pres">
      <dgm:prSet presAssocID="{0DCADF1A-433A-4312-B143-7528F23A21AE}" presName="tx1" presStyleLbl="revTx" presStyleIdx="0" presStyleCnt="4"/>
      <dgm:spPr/>
    </dgm:pt>
    <dgm:pt modelId="{050D0570-3CC8-45A9-B700-2A0F6230E7E4}" type="pres">
      <dgm:prSet presAssocID="{0DCADF1A-433A-4312-B143-7528F23A21AE}" presName="vert1" presStyleCnt="0"/>
      <dgm:spPr/>
    </dgm:pt>
    <dgm:pt modelId="{1407F7E3-6479-4E40-984A-0D53E225952F}" type="pres">
      <dgm:prSet presAssocID="{E57565E5-446A-4A92-8DC3-CBE9F658710E}" presName="thickLine" presStyleLbl="alignNode1" presStyleIdx="1" presStyleCnt="4"/>
      <dgm:spPr/>
    </dgm:pt>
    <dgm:pt modelId="{C2444790-6160-4148-9AC6-E62091E1CFDD}" type="pres">
      <dgm:prSet presAssocID="{E57565E5-446A-4A92-8DC3-CBE9F658710E}" presName="horz1" presStyleCnt="0"/>
      <dgm:spPr/>
    </dgm:pt>
    <dgm:pt modelId="{B64D6C16-50A5-416F-89DF-00011ECC9826}" type="pres">
      <dgm:prSet presAssocID="{E57565E5-446A-4A92-8DC3-CBE9F658710E}" presName="tx1" presStyleLbl="revTx" presStyleIdx="1" presStyleCnt="4"/>
      <dgm:spPr/>
    </dgm:pt>
    <dgm:pt modelId="{D3C51BEB-670D-45E9-9D3D-479E80BE3B27}" type="pres">
      <dgm:prSet presAssocID="{E57565E5-446A-4A92-8DC3-CBE9F658710E}" presName="vert1" presStyleCnt="0"/>
      <dgm:spPr/>
    </dgm:pt>
    <dgm:pt modelId="{9AE2E077-A0E7-421F-83AC-5184DDE16801}" type="pres">
      <dgm:prSet presAssocID="{D1F1A49E-F728-4FE2-AFBA-4F53312E783C}" presName="thickLine" presStyleLbl="alignNode1" presStyleIdx="2" presStyleCnt="4"/>
      <dgm:spPr/>
    </dgm:pt>
    <dgm:pt modelId="{50BBE9C7-EF4D-4201-9A0F-29011F23CBCF}" type="pres">
      <dgm:prSet presAssocID="{D1F1A49E-F728-4FE2-AFBA-4F53312E783C}" presName="horz1" presStyleCnt="0"/>
      <dgm:spPr/>
    </dgm:pt>
    <dgm:pt modelId="{AC66C045-1B6E-4620-A0BC-18D7E34E0838}" type="pres">
      <dgm:prSet presAssocID="{D1F1A49E-F728-4FE2-AFBA-4F53312E783C}" presName="tx1" presStyleLbl="revTx" presStyleIdx="2" presStyleCnt="4"/>
      <dgm:spPr/>
    </dgm:pt>
    <dgm:pt modelId="{D4F5E842-A267-4916-9BF5-B49CBD751158}" type="pres">
      <dgm:prSet presAssocID="{D1F1A49E-F728-4FE2-AFBA-4F53312E783C}" presName="vert1" presStyleCnt="0"/>
      <dgm:spPr/>
    </dgm:pt>
    <dgm:pt modelId="{4979CD1A-E222-4B7F-ABA3-B0D2C5E9744F}" type="pres">
      <dgm:prSet presAssocID="{BB46A1E2-5CDB-4941-AFD0-383E2BAA33E6}" presName="thickLine" presStyleLbl="alignNode1" presStyleIdx="3" presStyleCnt="4"/>
      <dgm:spPr/>
    </dgm:pt>
    <dgm:pt modelId="{750352EE-CAF0-4B42-88FD-B83DE05AE0A8}" type="pres">
      <dgm:prSet presAssocID="{BB46A1E2-5CDB-4941-AFD0-383E2BAA33E6}" presName="horz1" presStyleCnt="0"/>
      <dgm:spPr/>
    </dgm:pt>
    <dgm:pt modelId="{1584364E-2894-4E95-B349-09D7715AC05F}" type="pres">
      <dgm:prSet presAssocID="{BB46A1E2-5CDB-4941-AFD0-383E2BAA33E6}" presName="tx1" presStyleLbl="revTx" presStyleIdx="3" presStyleCnt="4"/>
      <dgm:spPr/>
    </dgm:pt>
    <dgm:pt modelId="{68896357-4601-485A-B2CE-E7F9429DC59B}" type="pres">
      <dgm:prSet presAssocID="{BB46A1E2-5CDB-4941-AFD0-383E2BAA33E6}" presName="vert1" presStyleCnt="0"/>
      <dgm:spPr/>
    </dgm:pt>
  </dgm:ptLst>
  <dgm:cxnLst>
    <dgm:cxn modelId="{ACA9DA04-C4BD-4384-AC27-3525FC4F7BD4}" type="presOf" srcId="{E57565E5-446A-4A92-8DC3-CBE9F658710E}" destId="{B64D6C16-50A5-416F-89DF-00011ECC9826}" srcOrd="0" destOrd="0" presId="urn:microsoft.com/office/officeart/2008/layout/LinedList"/>
    <dgm:cxn modelId="{6AA25305-9B25-452B-BC0A-C13BB0E91EE2}" type="presOf" srcId="{D1F1A49E-F728-4FE2-AFBA-4F53312E783C}" destId="{AC66C045-1B6E-4620-A0BC-18D7E34E0838}" srcOrd="0" destOrd="0" presId="urn:microsoft.com/office/officeart/2008/layout/LinedList"/>
    <dgm:cxn modelId="{F9C01574-C891-479B-B249-1E205EA68084}" srcId="{BEFF9810-D9FC-46DB-9A0D-E44C466EBA71}" destId="{BB46A1E2-5CDB-4941-AFD0-383E2BAA33E6}" srcOrd="3" destOrd="0" parTransId="{9CDBF68D-F271-4AC7-A7D7-542B956C339A}" sibTransId="{19A003DA-EBC0-4405-873D-B92CF7822E15}"/>
    <dgm:cxn modelId="{35878774-0B3D-4481-A9BA-23ACFC8410C0}" type="presOf" srcId="{0DCADF1A-433A-4312-B143-7528F23A21AE}" destId="{71D6D64C-510F-45A7-AF9F-D7476B64BDA3}" srcOrd="0" destOrd="0" presId="urn:microsoft.com/office/officeart/2008/layout/LinedList"/>
    <dgm:cxn modelId="{D0BADB7E-65CA-43AE-A69C-AA96FF0AA605}" srcId="{BEFF9810-D9FC-46DB-9A0D-E44C466EBA71}" destId="{E57565E5-446A-4A92-8DC3-CBE9F658710E}" srcOrd="1" destOrd="0" parTransId="{8F69DF1D-8EE5-41E2-9EFE-695438E0D2AC}" sibTransId="{7ADF957C-A848-46CE-8895-D8483D9747D1}"/>
    <dgm:cxn modelId="{E2D9089A-4AEF-4830-8423-13A82C45DE2C}" srcId="{BEFF9810-D9FC-46DB-9A0D-E44C466EBA71}" destId="{0DCADF1A-433A-4312-B143-7528F23A21AE}" srcOrd="0" destOrd="0" parTransId="{161ED469-8C4F-4446-B54D-B20FB80B9A84}" sibTransId="{A6F53458-B525-437F-9F3F-38FCBBB26964}"/>
    <dgm:cxn modelId="{A2193E9E-724D-428F-B719-F0EEB572307B}" type="presOf" srcId="{BB46A1E2-5CDB-4941-AFD0-383E2BAA33E6}" destId="{1584364E-2894-4E95-B349-09D7715AC05F}" srcOrd="0" destOrd="0" presId="urn:microsoft.com/office/officeart/2008/layout/LinedList"/>
    <dgm:cxn modelId="{3A78C1A6-9655-42B5-9AEB-34F5D752937C}" srcId="{BEFF9810-D9FC-46DB-9A0D-E44C466EBA71}" destId="{D1F1A49E-F728-4FE2-AFBA-4F53312E783C}" srcOrd="2" destOrd="0" parTransId="{A3E80291-81D2-4327-8E4B-C3C00B2DA867}" sibTransId="{8A1A321F-834D-4AFC-BD2F-2B84D7B42C82}"/>
    <dgm:cxn modelId="{243922FC-7423-4545-9BA1-BACE81DCF628}" type="presOf" srcId="{BEFF9810-D9FC-46DB-9A0D-E44C466EBA71}" destId="{7377C391-9FB2-4BF0-AF93-6AC39173CA5B}" srcOrd="0" destOrd="0" presId="urn:microsoft.com/office/officeart/2008/layout/LinedList"/>
    <dgm:cxn modelId="{2CC72AF3-8573-4439-8665-DA55325AC857}" type="presParOf" srcId="{7377C391-9FB2-4BF0-AF93-6AC39173CA5B}" destId="{D1BE2BA3-B3D9-440D-ACF3-19C9E7076F5F}" srcOrd="0" destOrd="0" presId="urn:microsoft.com/office/officeart/2008/layout/LinedList"/>
    <dgm:cxn modelId="{27185FA4-554E-46CD-BBCA-07767B989F97}" type="presParOf" srcId="{7377C391-9FB2-4BF0-AF93-6AC39173CA5B}" destId="{FB61431B-CFEA-4353-A78F-E8A55F08CA45}" srcOrd="1" destOrd="0" presId="urn:microsoft.com/office/officeart/2008/layout/LinedList"/>
    <dgm:cxn modelId="{68ABA09D-6FBB-4FBA-95FF-FB58CBDFCBB3}" type="presParOf" srcId="{FB61431B-CFEA-4353-A78F-E8A55F08CA45}" destId="{71D6D64C-510F-45A7-AF9F-D7476B64BDA3}" srcOrd="0" destOrd="0" presId="urn:microsoft.com/office/officeart/2008/layout/LinedList"/>
    <dgm:cxn modelId="{C4320981-F289-4372-A16D-E6941C3F34C3}" type="presParOf" srcId="{FB61431B-CFEA-4353-A78F-E8A55F08CA45}" destId="{050D0570-3CC8-45A9-B700-2A0F6230E7E4}" srcOrd="1" destOrd="0" presId="urn:microsoft.com/office/officeart/2008/layout/LinedList"/>
    <dgm:cxn modelId="{D2E2B9D3-714A-4E9D-AD8A-CBAF8E4D1723}" type="presParOf" srcId="{7377C391-9FB2-4BF0-AF93-6AC39173CA5B}" destId="{1407F7E3-6479-4E40-984A-0D53E225952F}" srcOrd="2" destOrd="0" presId="urn:microsoft.com/office/officeart/2008/layout/LinedList"/>
    <dgm:cxn modelId="{771025E2-B23C-461F-8FA1-4DDAA186C0B1}" type="presParOf" srcId="{7377C391-9FB2-4BF0-AF93-6AC39173CA5B}" destId="{C2444790-6160-4148-9AC6-E62091E1CFDD}" srcOrd="3" destOrd="0" presId="urn:microsoft.com/office/officeart/2008/layout/LinedList"/>
    <dgm:cxn modelId="{A83DEEE8-DCF5-47C3-B56B-89F78A2097E4}" type="presParOf" srcId="{C2444790-6160-4148-9AC6-E62091E1CFDD}" destId="{B64D6C16-50A5-416F-89DF-00011ECC9826}" srcOrd="0" destOrd="0" presId="urn:microsoft.com/office/officeart/2008/layout/LinedList"/>
    <dgm:cxn modelId="{59C21283-65B0-4CA7-AA75-97B65F63CBEA}" type="presParOf" srcId="{C2444790-6160-4148-9AC6-E62091E1CFDD}" destId="{D3C51BEB-670D-45E9-9D3D-479E80BE3B27}" srcOrd="1" destOrd="0" presId="urn:microsoft.com/office/officeart/2008/layout/LinedList"/>
    <dgm:cxn modelId="{C3D1C9B3-A1F9-427A-99A8-76463326EDAD}" type="presParOf" srcId="{7377C391-9FB2-4BF0-AF93-6AC39173CA5B}" destId="{9AE2E077-A0E7-421F-83AC-5184DDE16801}" srcOrd="4" destOrd="0" presId="urn:microsoft.com/office/officeart/2008/layout/LinedList"/>
    <dgm:cxn modelId="{1FED4FE8-20C8-4A47-B879-61107067A27F}" type="presParOf" srcId="{7377C391-9FB2-4BF0-AF93-6AC39173CA5B}" destId="{50BBE9C7-EF4D-4201-9A0F-29011F23CBCF}" srcOrd="5" destOrd="0" presId="urn:microsoft.com/office/officeart/2008/layout/LinedList"/>
    <dgm:cxn modelId="{E35AF2DF-6411-4BFB-98B2-5EB994013D77}" type="presParOf" srcId="{50BBE9C7-EF4D-4201-9A0F-29011F23CBCF}" destId="{AC66C045-1B6E-4620-A0BC-18D7E34E0838}" srcOrd="0" destOrd="0" presId="urn:microsoft.com/office/officeart/2008/layout/LinedList"/>
    <dgm:cxn modelId="{59B33B45-D108-40C3-BF1D-49E1519EE4F2}" type="presParOf" srcId="{50BBE9C7-EF4D-4201-9A0F-29011F23CBCF}" destId="{D4F5E842-A267-4916-9BF5-B49CBD751158}" srcOrd="1" destOrd="0" presId="urn:microsoft.com/office/officeart/2008/layout/LinedList"/>
    <dgm:cxn modelId="{0622D1FE-B104-4205-AD9C-60F98390E41F}" type="presParOf" srcId="{7377C391-9FB2-4BF0-AF93-6AC39173CA5B}" destId="{4979CD1A-E222-4B7F-ABA3-B0D2C5E9744F}" srcOrd="6" destOrd="0" presId="urn:microsoft.com/office/officeart/2008/layout/LinedList"/>
    <dgm:cxn modelId="{2505DA6C-24AC-49BA-95CB-A097C8A68F03}" type="presParOf" srcId="{7377C391-9FB2-4BF0-AF93-6AC39173CA5B}" destId="{750352EE-CAF0-4B42-88FD-B83DE05AE0A8}" srcOrd="7" destOrd="0" presId="urn:microsoft.com/office/officeart/2008/layout/LinedList"/>
    <dgm:cxn modelId="{547BC3C2-1C7D-4882-B82C-A08891544090}" type="presParOf" srcId="{750352EE-CAF0-4B42-88FD-B83DE05AE0A8}" destId="{1584364E-2894-4E95-B349-09D7715AC05F}" srcOrd="0" destOrd="0" presId="urn:microsoft.com/office/officeart/2008/layout/LinedList"/>
    <dgm:cxn modelId="{32358A84-3B11-420F-9F75-FC5F84E7C402}" type="presParOf" srcId="{750352EE-CAF0-4B42-88FD-B83DE05AE0A8}" destId="{68896357-4601-485A-B2CE-E7F9429DC5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E2BA3-B3D9-440D-ACF3-19C9E7076F5F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6D64C-510F-45A7-AF9F-D7476B64BDA3}">
      <dsp:nvSpPr>
        <dsp:cNvPr id="0" name=""/>
        <dsp:cNvSpPr/>
      </dsp:nvSpPr>
      <dsp:spPr>
        <a:xfrm>
          <a:off x="0" y="0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Option to add and change the names and descriptions of events ✅</a:t>
          </a:r>
        </a:p>
      </dsp:txBody>
      <dsp:txXfrm>
        <a:off x="0" y="0"/>
        <a:ext cx="6172199" cy="1218406"/>
      </dsp:txXfrm>
    </dsp:sp>
    <dsp:sp modelId="{1407F7E3-6479-4E40-984A-0D53E225952F}">
      <dsp:nvSpPr>
        <dsp:cNvPr id="0" name=""/>
        <dsp:cNvSpPr/>
      </dsp:nvSpPr>
      <dsp:spPr>
        <a:xfrm>
          <a:off x="0" y="1218406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D6C16-50A5-416F-89DF-00011ECC9826}">
      <dsp:nvSpPr>
        <dsp:cNvPr id="0" name=""/>
        <dsp:cNvSpPr/>
      </dsp:nvSpPr>
      <dsp:spPr>
        <a:xfrm>
          <a:off x="0" y="1218406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Option to create multiple day schedules.✅</a:t>
          </a:r>
        </a:p>
      </dsp:txBody>
      <dsp:txXfrm>
        <a:off x="0" y="1218406"/>
        <a:ext cx="6172199" cy="1218406"/>
      </dsp:txXfrm>
    </dsp:sp>
    <dsp:sp modelId="{9AE2E077-A0E7-421F-83AC-5184DDE16801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6C045-1B6E-4620-A0BC-18D7E34E0838}">
      <dsp:nvSpPr>
        <dsp:cNvPr id="0" name=""/>
        <dsp:cNvSpPr/>
      </dsp:nvSpPr>
      <dsp:spPr>
        <a:xfrm>
          <a:off x="0" y="2436812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Option to download/export the created schedule.✅</a:t>
          </a:r>
        </a:p>
      </dsp:txBody>
      <dsp:txXfrm>
        <a:off x="0" y="2436812"/>
        <a:ext cx="6172199" cy="1218406"/>
      </dsp:txXfrm>
    </dsp:sp>
    <dsp:sp modelId="{4979CD1A-E222-4B7F-ABA3-B0D2C5E9744F}">
      <dsp:nvSpPr>
        <dsp:cNvPr id="0" name=""/>
        <dsp:cNvSpPr/>
      </dsp:nvSpPr>
      <dsp:spPr>
        <a:xfrm>
          <a:off x="0" y="3655218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4364E-2894-4E95-B349-09D7715AC05F}">
      <dsp:nvSpPr>
        <dsp:cNvPr id="0" name=""/>
        <dsp:cNvSpPr/>
      </dsp:nvSpPr>
      <dsp:spPr>
        <a:xfrm>
          <a:off x="0" y="3655218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Finally,</a:t>
          </a:r>
          <a:r>
            <a:rPr lang="en-US" sz="3000" kern="1200" dirty="0">
              <a:latin typeface="Arial Black"/>
            </a:rPr>
            <a:t> </a:t>
          </a:r>
          <a:r>
            <a:rPr lang="en-US" sz="3000" kern="1200" dirty="0"/>
            <a:t> transforming it into a JS Library.✅</a:t>
          </a:r>
        </a:p>
      </dsp:txBody>
      <dsp:txXfrm>
        <a:off x="0" y="3655218"/>
        <a:ext cx="6172199" cy="121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09228"/>
            <a:ext cx="5385816" cy="2066833"/>
          </a:xfrm>
        </p:spPr>
        <p:txBody>
          <a:bodyPr/>
          <a:lstStyle/>
          <a:p>
            <a:r>
              <a:rPr lang="en-US" dirty="0"/>
              <a:t>SSD Project</a:t>
            </a:r>
            <a:br>
              <a:rPr lang="en-US" dirty="0"/>
            </a:br>
            <a:r>
              <a:rPr lang="en-US" dirty="0"/>
              <a:t>Schedule Creator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0221" y="5769864"/>
            <a:ext cx="7513641" cy="87890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TEAM 28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C3F2C8-325F-FC94-7228-C1DA900F1C4C}"/>
              </a:ext>
            </a:extLst>
          </p:cNvPr>
          <p:cNvSpPr txBox="1">
            <a:spLocks/>
          </p:cNvSpPr>
          <p:nvPr/>
        </p:nvSpPr>
        <p:spPr>
          <a:xfrm>
            <a:off x="3403092" y="2558177"/>
            <a:ext cx="5385816" cy="2066833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Logic and Assumptions</a:t>
            </a:r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Review Progress</a:t>
            </a:r>
          </a:p>
          <a:p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 packages</a:t>
            </a:r>
            <a:endParaRPr lang="en-US" dirty="0"/>
          </a:p>
          <a:p>
            <a:r>
              <a:rPr lang="en-US" dirty="0">
                <a:cs typeface="Sabon Next LT"/>
              </a:rPr>
              <a:t>Results</a:t>
            </a:r>
          </a:p>
          <a:p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Develop JS Framework to create schedules for schools, colleges, events and conferences.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1243584"/>
            <a:ext cx="8467344" cy="768096"/>
          </a:xfrm>
        </p:spPr>
        <p:txBody>
          <a:bodyPr/>
          <a:lstStyle/>
          <a:p>
            <a:r>
              <a:rPr lang="en-US" dirty="0"/>
              <a:t>Logic and Assumptions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600" dirty="0"/>
              <a:t>All events are of same duration.</a:t>
            </a:r>
            <a:endParaRPr lang="en-US"/>
          </a:p>
          <a:p>
            <a:pPr marL="347345" indent="-347345"/>
            <a:r>
              <a:rPr lang="en-US" sz="1600" dirty="0"/>
              <a:t>All breaks are of same duration except the last break.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Breaks will not be scheduled at the start and end of the schedule.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Number of events and breaks should be at least 1.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Number of breaks should be less than number of events.</a:t>
            </a:r>
            <a:endParaRPr lang="en-US" sz="1600" dirty="0">
              <a:cs typeface="Sabon Next LT"/>
            </a:endParaRPr>
          </a:p>
          <a:p>
            <a:pPr marL="347345" indent="-347345"/>
            <a:endParaRPr lang="en-US" sz="1600" dirty="0">
              <a:cs typeface="Sabon Next 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600" dirty="0"/>
              <a:t>Our Program takes input of start-time, end-time, no-of events and no-of breaks, schedule date, schedule name.</a:t>
            </a:r>
            <a:endParaRPr lang="en-US" dirty="0"/>
          </a:p>
          <a:p>
            <a:pPr marL="347345" indent="-347345"/>
            <a:r>
              <a:rPr lang="en-US" sz="1600" dirty="0"/>
              <a:t>Output will be the schedule consisting time-slots of events and breaks.</a:t>
            </a:r>
          </a:p>
          <a:p>
            <a:pPr marL="347345" indent="-347345"/>
            <a:r>
              <a:rPr lang="en-US" sz="1600" dirty="0"/>
              <a:t>Schedules can be downloaded in two  formats (csv and </a:t>
            </a:r>
            <a:r>
              <a:rPr lang="en-US" sz="1600" dirty="0" err="1"/>
              <a:t>json</a:t>
            </a:r>
            <a:r>
              <a:rPr lang="en-US" sz="1600" dirty="0"/>
              <a:t>).</a:t>
            </a:r>
            <a:endParaRPr lang="en-US" sz="1600" dirty="0">
              <a:cs typeface="Sabon Next LT"/>
            </a:endParaRPr>
          </a:p>
          <a:p>
            <a:pPr marL="347345" indent="-347345" algn="just"/>
            <a:r>
              <a:rPr lang="en-US" sz="1600" dirty="0">
                <a:cs typeface="Sabon Next LT"/>
              </a:rPr>
              <a:t>Schedules can be created for multiple dates</a:t>
            </a:r>
          </a:p>
          <a:p>
            <a:pPr marL="347345" indent="-347345"/>
            <a:r>
              <a:rPr lang="en-US" sz="1600" dirty="0"/>
              <a:t>Breaks are evenly distributed between the events.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Total-Break-Duration = Duration of one event.</a:t>
            </a:r>
            <a:endParaRPr lang="en-US" sz="16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EEB2-88F7-00EC-7C4F-E1627DA5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31586"/>
            <a:ext cx="8165592" cy="768096"/>
          </a:xfrm>
        </p:spPr>
        <p:txBody>
          <a:bodyPr/>
          <a:lstStyle/>
          <a:p>
            <a:r>
              <a:rPr lang="en-US" dirty="0"/>
              <a:t>Review Progress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98E07-9C98-4AF1-6B8E-897664AC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1019556"/>
            <a:ext cx="8205216" cy="411480"/>
          </a:xfrm>
        </p:spPr>
        <p:txBody>
          <a:bodyPr/>
          <a:lstStyle/>
          <a:p>
            <a:r>
              <a:rPr lang="en-US" dirty="0"/>
              <a:t>Screenshot of the schedule created using the above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76F122-CA52-836E-E498-1A8BFBAD5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20913" y="1724446"/>
            <a:ext cx="6297334" cy="4676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ACBA7-2D47-D504-A220-8B1D8BCC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1334-5630-3A67-9DE3-006E3B8C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after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DF3C7-96B2-5116-506B-8886FC3D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7738833" cy="3684588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800" dirty="0">
                <a:cs typeface="Sabon Next LT"/>
              </a:rPr>
              <a:t>Export into csv, </a:t>
            </a:r>
            <a:r>
              <a:rPr lang="en-US" sz="1800" dirty="0" err="1">
                <a:cs typeface="Sabon Next LT"/>
              </a:rPr>
              <a:t>json</a:t>
            </a:r>
            <a:r>
              <a:rPr lang="en-US" sz="1800" dirty="0">
                <a:ea typeface="+mn-lt"/>
                <a:cs typeface="+mn-lt"/>
              </a:rPr>
              <a:t> ✅</a:t>
            </a:r>
            <a:endParaRPr lang="en-US" sz="1800" dirty="0">
              <a:cs typeface="Sabon Next LT"/>
            </a:endParaRPr>
          </a:p>
          <a:p>
            <a:pPr marL="347345" indent="-347345"/>
            <a:r>
              <a:rPr lang="en-US" sz="1800" dirty="0">
                <a:cs typeface="Sabon Next LT"/>
              </a:rPr>
              <a:t>Take user input using form</a:t>
            </a:r>
            <a:r>
              <a:rPr lang="en-US" sz="1800" dirty="0">
                <a:ea typeface="+mn-lt"/>
                <a:cs typeface="+mn-lt"/>
              </a:rPr>
              <a:t> ✅</a:t>
            </a:r>
          </a:p>
          <a:p>
            <a:pPr marL="347345" indent="-347345"/>
            <a:r>
              <a:rPr lang="en-US" sz="1800" dirty="0">
                <a:cs typeface="Sabon Next LT"/>
              </a:rPr>
              <a:t>Add Multiple day scheduling </a:t>
            </a:r>
            <a:r>
              <a:rPr lang="en-US" sz="1800" dirty="0">
                <a:ea typeface="+mn-lt"/>
                <a:cs typeface="+mn-lt"/>
              </a:rPr>
              <a:t>✅</a:t>
            </a:r>
          </a:p>
          <a:p>
            <a:pPr marL="347345" indent="-347345"/>
            <a:r>
              <a:rPr lang="en-US" sz="1800" dirty="0">
                <a:cs typeface="Sabon Next LT"/>
              </a:rPr>
              <a:t>Editable event names</a:t>
            </a:r>
            <a:r>
              <a:rPr lang="en-US" sz="1800" dirty="0">
                <a:ea typeface="+mn-lt"/>
                <a:cs typeface="+mn-lt"/>
              </a:rPr>
              <a:t>✅</a:t>
            </a:r>
          </a:p>
          <a:p>
            <a:pPr marL="347345" indent="-347345"/>
            <a:r>
              <a:rPr lang="en-US" sz="1800" dirty="0">
                <a:cs typeface="Sabon Next LT"/>
              </a:rPr>
              <a:t>Descriptive time labels (Morning, Afternoon, Evening ,Night)</a:t>
            </a:r>
            <a:r>
              <a:rPr lang="en-US" sz="1800" dirty="0">
                <a:ea typeface="+mn-lt"/>
                <a:cs typeface="+mn-lt"/>
              </a:rPr>
              <a:t> ✅</a:t>
            </a:r>
          </a:p>
          <a:p>
            <a:pPr marL="347345" indent="-347345"/>
            <a:r>
              <a:rPr lang="en-US" sz="1800" dirty="0">
                <a:cs typeface="Sabon Next LT"/>
              </a:rPr>
              <a:t>Made </a:t>
            </a:r>
            <a:r>
              <a:rPr lang="en-US" sz="1800" dirty="0" err="1">
                <a:cs typeface="Sabon Next LT"/>
              </a:rPr>
              <a:t>npm</a:t>
            </a:r>
            <a:r>
              <a:rPr lang="en-US" sz="1800" dirty="0">
                <a:cs typeface="Sabon Next LT"/>
              </a:rPr>
              <a:t> package (</a:t>
            </a:r>
            <a:r>
              <a:rPr lang="en-US" sz="1800" dirty="0">
                <a:ea typeface="+mn-lt"/>
                <a:cs typeface="+mn-lt"/>
              </a:rPr>
              <a:t>schedule_creator_ssd_team_28) ✅</a:t>
            </a:r>
            <a:endParaRPr lang="en-US" sz="1800" u="sng" dirty="0">
              <a:cs typeface="Sabon Next LT"/>
            </a:endParaRPr>
          </a:p>
          <a:p>
            <a:pPr marL="347345" indent="-347345"/>
            <a:r>
              <a:rPr lang="en-US" sz="1800" dirty="0">
                <a:cs typeface="Sabon Next LT"/>
              </a:rPr>
              <a:t>Front End changes</a:t>
            </a:r>
            <a:r>
              <a:rPr lang="en-US" sz="1800" dirty="0">
                <a:ea typeface="+mn-lt"/>
                <a:cs typeface="+mn-lt"/>
              </a:rPr>
              <a:t> ✅</a:t>
            </a:r>
          </a:p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BA8F-E160-96A4-E80C-F2DD9725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3B1974B-ED90-DF73-D512-5E9649CE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65" y="454152"/>
            <a:ext cx="10671048" cy="768096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2F14326-5CA0-1DF0-7B8C-B03D0F96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90" y="1283611"/>
            <a:ext cx="9796345" cy="5110575"/>
          </a:xfrm>
          <a:prstGeom prst="rect">
            <a:avLst/>
          </a:prstGeom>
          <a:noFill/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FC003C6B-EE0B-496C-F28B-8652A51F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F9A9-EFD4-96B4-873F-BF5A94E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87A-FC5F-7D96-6141-19CD5392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5DCA-C402-7CC2-EFF8-9C1995CA9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dirty="0"/>
              <a:t>Library Installation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 install schedule_creator_ssd_team_28</a:t>
            </a:r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dirty="0"/>
              <a:t>Library Usage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>
                <a:latin typeface="Sabon Next LT"/>
                <a:ea typeface="+mn-lt"/>
                <a:cs typeface="+mn-lt"/>
              </a:rPr>
              <a:t>              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create_schedule</a:t>
            </a:r>
            <a:r>
              <a:rPr lang="en-US" sz="1600" dirty="0">
                <a:latin typeface="Consolas"/>
                <a:ea typeface="+mn-lt"/>
                <a:cs typeface="+mn-lt"/>
              </a:rPr>
              <a:t>({</a:t>
            </a:r>
            <a:r>
              <a:rPr lang="en-US" sz="1600" dirty="0" err="1">
                <a:ea typeface="+mn-lt"/>
                <a:cs typeface="+mn-lt"/>
              </a:rPr>
              <a:t>start_time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end_time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no_events</a:t>
            </a:r>
            <a:r>
              <a:rPr lang="en-US" sz="1600" dirty="0">
                <a:ea typeface="+mn-lt"/>
                <a:cs typeface="+mn-lt"/>
              </a:rPr>
              <a:t>, breaks, </a:t>
            </a:r>
            <a:r>
              <a:rPr lang="en-US" sz="1600" dirty="0" err="1">
                <a:ea typeface="+mn-lt"/>
                <a:cs typeface="+mn-lt"/>
              </a:rPr>
              <a:t>output_format,schedule_name</a:t>
            </a:r>
            <a:r>
              <a:rPr lang="en-US" sz="1600" dirty="0">
                <a:ea typeface="+mn-lt"/>
                <a:cs typeface="+mn-lt"/>
              </a:rPr>
              <a:t>,   </a:t>
            </a:r>
            <a:r>
              <a:rPr lang="en-US" sz="1600" dirty="0" err="1">
                <a:ea typeface="+mn-lt"/>
                <a:cs typeface="+mn-lt"/>
              </a:rPr>
              <a:t>schedule_date</a:t>
            </a:r>
            <a:r>
              <a:rPr lang="en-US" sz="1600" dirty="0">
                <a:latin typeface="Sabon Next LT"/>
                <a:ea typeface="+mn-lt"/>
                <a:cs typeface="+mn-lt"/>
              </a:rPr>
              <a:t>}</a:t>
            </a:r>
            <a:r>
              <a:rPr lang="en-US" sz="1600" dirty="0"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+mn-lt"/>
              <a:cs typeface="+mn-lt"/>
            </a:endParaRPr>
          </a:p>
          <a:p>
            <a:pPr marL="347345" indent="-347345"/>
            <a:r>
              <a:rPr lang="en-US" dirty="0"/>
              <a:t>Demo Instructions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    The demo of using the </a:t>
            </a:r>
            <a:r>
              <a:rPr lang="en-US" sz="1600" dirty="0" err="1">
                <a:ea typeface="+mn-lt"/>
                <a:cs typeface="+mn-lt"/>
              </a:rPr>
              <a:t>npm</a:t>
            </a:r>
            <a:r>
              <a:rPr lang="en-US" sz="1600" dirty="0">
                <a:ea typeface="+mn-lt"/>
                <a:cs typeface="+mn-lt"/>
              </a:rPr>
              <a:t> package is present in 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frontend_new</a:t>
            </a:r>
            <a:r>
              <a:rPr lang="en-US" sz="1600" dirty="0">
                <a:ea typeface="+mn-lt"/>
                <a:cs typeface="+mn-lt"/>
              </a:rPr>
              <a:t> folder.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    To run the demo follow these instructions:</a:t>
            </a:r>
            <a:endParaRPr lang="en-US" dirty="0">
              <a:cs typeface="Sabon Next LT"/>
            </a:endParaRPr>
          </a:p>
          <a:p>
            <a:pPr marL="347345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cd frontend_new
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600" dirty="0">
                <a:latin typeface="Consolas"/>
                <a:ea typeface="+mn-lt"/>
                <a:cs typeface="+mn-lt"/>
              </a:rPr>
              <a:t> install
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600" dirty="0">
                <a:latin typeface="Consolas"/>
                <a:ea typeface="+mn-lt"/>
                <a:cs typeface="+mn-lt"/>
              </a:rPr>
              <a:t> run dev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sz="1600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Sabon Next LT"/>
              <a:ea typeface="+mn-lt"/>
              <a:cs typeface="+mn-lt"/>
            </a:endParaRPr>
          </a:p>
          <a:p>
            <a:pPr marL="795655" lvl="2" indent="0">
              <a:buNone/>
            </a:pPr>
            <a:endParaRPr lang="en-US" dirty="0">
              <a:ea typeface="+mn-lt"/>
              <a:cs typeface="+mn-lt"/>
            </a:endParaRPr>
          </a:p>
          <a:p>
            <a:pPr marL="795655" lvl="2" indent="0">
              <a:buNone/>
            </a:pPr>
            <a:endParaRPr lang="en-US" dirty="0">
              <a:ea typeface="+mn-lt"/>
              <a:cs typeface="+mn-lt"/>
            </a:endParaRPr>
          </a:p>
          <a:p>
            <a:pPr marL="795655" lvl="2" indent="0">
              <a:buNone/>
            </a:pPr>
            <a:endParaRPr lang="en-US" dirty="0">
              <a:ea typeface="+mn-lt"/>
              <a:cs typeface="+mn-lt"/>
            </a:endParaRPr>
          </a:p>
          <a:p>
            <a:pPr lvl="2" indent="-347345"/>
            <a:endParaRPr lang="en-US" dirty="0">
              <a:ea typeface="+mn-lt"/>
              <a:cs typeface="+mn-lt"/>
            </a:endParaRPr>
          </a:p>
          <a:p>
            <a:pPr lvl="2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4602E-FB94-A424-2C01-D3A73E0B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4566D-781E-D6CC-3C78-C8C1E234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1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2518-4A6A-3B96-092F-30FC019E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C05EC58-E13B-1C2B-C81C-0EF0DCD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2662-561C-D1B4-4CD0-EEA6BEA0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D562585-E028-3668-EAE9-CF68586E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56964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3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{1B1AD8DF-BC1B-42AE-AC64-F59BD8F2F90F}tf78438558_win32</Template>
  <TotalTime>52</TotalTime>
  <Words>418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SSD Project Schedule Creator</vt:lpstr>
      <vt:lpstr>AGENDA</vt:lpstr>
      <vt:lpstr>Introduction</vt:lpstr>
      <vt:lpstr>Logic and Assumptions</vt:lpstr>
      <vt:lpstr>Review Progress</vt:lpstr>
      <vt:lpstr>Changes after review</vt:lpstr>
      <vt:lpstr>Front End</vt:lpstr>
      <vt:lpstr>NPM packages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Project Schedule Creator</dc:title>
  <dc:subject/>
  <dc:creator>Gaddam Abhishek Reddy</dc:creator>
  <cp:lastModifiedBy>Udrasht Pal</cp:lastModifiedBy>
  <cp:revision>222</cp:revision>
  <dcterms:created xsi:type="dcterms:W3CDTF">2022-10-28T04:18:17Z</dcterms:created>
  <dcterms:modified xsi:type="dcterms:W3CDTF">2022-11-29T12:29:05Z</dcterms:modified>
</cp:coreProperties>
</file>