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bda7e9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bda7e9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b4ecf4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b4ecf4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b4ecf4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fb4ecf4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4ecf4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4ecf4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bda7e9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bda7e9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b4ecf4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b4ecf4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bda7e9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bda7e9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bda7e9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bda7e9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bda7e9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bda7e9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b4ecf4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b4ecf4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bda7e9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bda7e9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73938" y="173113"/>
            <a:ext cx="8796125" cy="47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9700" y="1048050"/>
            <a:ext cx="782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7400">
                <a:latin typeface="Times New Roman"/>
                <a:ea typeface="Times New Roman"/>
                <a:cs typeface="Times New Roman"/>
                <a:sym typeface="Times New Roman"/>
              </a:rPr>
              <a:t>  T</a:t>
            </a:r>
            <a:r>
              <a:rPr b="1" lang="en" sz="7400">
                <a:latin typeface="Times New Roman"/>
                <a:ea typeface="Times New Roman"/>
                <a:cs typeface="Times New Roman"/>
                <a:sym typeface="Times New Roman"/>
              </a:rPr>
              <a:t>ranslator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75550" y="287200"/>
            <a:ext cx="80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" sz="4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Translation</a:t>
            </a:r>
            <a:endParaRPr sz="4800">
              <a:solidFill>
                <a:srgbClr val="EFEFEF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0" y="1541625"/>
            <a:ext cx="8068501" cy="34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625"/>
            <a:ext cx="8839201" cy="42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919550" y="1647425"/>
            <a:ext cx="689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5272375" y="273325"/>
            <a:ext cx="3702975" cy="26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-62875" y="695225"/>
            <a:ext cx="488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7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Why we need Translator ?</a:t>
            </a:r>
            <a:endParaRPr b="1" sz="27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8500" y="1390500"/>
            <a:ext cx="4453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are travelling.</a:t>
            </a:r>
            <a:endParaRPr b="1" sz="27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challenges we face ?</a:t>
            </a:r>
            <a:endParaRPr b="1" sz="27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8500" y="2947250"/>
            <a:ext cx="5441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CE5CD"/>
                </a:solidFill>
                <a:latin typeface="Merriweather"/>
                <a:ea typeface="Merriweather"/>
                <a:cs typeface="Merriweather"/>
                <a:sym typeface="Merriweather"/>
              </a:rPr>
              <a:t>Yes, You guess it right.</a:t>
            </a:r>
            <a:endParaRPr sz="2600">
              <a:solidFill>
                <a:srgbClr val="FCE5C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CE5CD"/>
                </a:solidFill>
                <a:latin typeface="Merriweather"/>
                <a:ea typeface="Merriweather"/>
                <a:cs typeface="Merriweather"/>
                <a:sym typeface="Merriweather"/>
              </a:rPr>
              <a:t>It’s the Language barrier.</a:t>
            </a:r>
            <a:endParaRPr sz="2600">
              <a:solidFill>
                <a:srgbClr val="FCE5C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82275" y="4156375"/>
            <a:ext cx="76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“If you talk to a man in a language he understands, that goes to his head. If you talk to him in his own language, that goes to his heart.” – Nelson Mandela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22650" cy="2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12125" y="408075"/>
            <a:ext cx="415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E7CC3"/>
                </a:solidFill>
              </a:rPr>
              <a:t>Do You understand what this sign board mean ?</a:t>
            </a:r>
            <a:endParaRPr sz="3000">
              <a:solidFill>
                <a:srgbClr val="8E7CC3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987700" y="1331475"/>
            <a:ext cx="467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9D2E9"/>
                </a:solidFill>
              </a:rPr>
              <a:t>What if you misjudge and you caught by traffic police</a:t>
            </a:r>
            <a:endParaRPr sz="2300">
              <a:solidFill>
                <a:srgbClr val="D9D2E9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25" y="3114050"/>
            <a:ext cx="6508749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232000" y="2433350"/>
            <a:ext cx="560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worry Translator is there for you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00" y="152400"/>
            <a:ext cx="4957399" cy="27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0325" y="468525"/>
            <a:ext cx="33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Why API ?</a:t>
            </a:r>
            <a:endParaRPr b="1" sz="42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4975" y="1617200"/>
            <a:ext cx="34761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900"/>
              <a:buChar char="●"/>
            </a:pPr>
            <a:r>
              <a:rPr b="1"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Automation: </a:t>
            </a:r>
            <a:r>
              <a:rPr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APIs, computers rather than people can manage the work.</a:t>
            </a:r>
            <a:endParaRPr sz="1650">
              <a:solidFill>
                <a:srgbClr val="D5A6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650"/>
              <a:buChar char="●"/>
            </a:pPr>
            <a:r>
              <a:rPr b="1"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</a:t>
            </a:r>
            <a:r>
              <a:rPr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APIs can access the app components, </a:t>
            </a:r>
            <a:endParaRPr sz="1650">
              <a:solidFill>
                <a:srgbClr val="D5A6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650"/>
              <a:buChar char="●"/>
            </a:pPr>
            <a:r>
              <a:rPr b="1"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Efficiency: </a:t>
            </a:r>
            <a:r>
              <a:rPr lang="en" sz="1650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access is provided to an API, the content generated can be published automatically and is available for every channel.</a:t>
            </a:r>
            <a:endParaRPr sz="1650">
              <a:solidFill>
                <a:srgbClr val="D5A6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94075" y="604550"/>
            <a:ext cx="88266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our Translator is do:</a:t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(Speech-to-text)</a:t>
            </a:r>
            <a:endParaRPr sz="30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(Image to Text)</a:t>
            </a:r>
            <a:endParaRPr sz="30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Translation</a:t>
            </a:r>
            <a:endParaRPr sz="30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Synthesis (Text-to-Speech)</a:t>
            </a:r>
            <a:endParaRPr sz="30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81375" y="574350"/>
            <a:ext cx="79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800"/>
              <a:buFont typeface="Times New Roman"/>
              <a:buAutoNum type="arabicPeriod"/>
            </a:pPr>
            <a:r>
              <a:rPr lang="en" sz="3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 (Speech-to-text)</a:t>
            </a:r>
            <a:endParaRPr sz="38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511350"/>
            <a:ext cx="8278825" cy="34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25" y="303525"/>
            <a:ext cx="6193075" cy="36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584550" y="4247050"/>
            <a:ext cx="681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The basic recognition of speech system</a:t>
            </a:r>
            <a:endParaRPr sz="3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41325" y="272075"/>
            <a:ext cx="815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44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(Image to Text)</a:t>
            </a:r>
            <a:endParaRPr sz="2800">
              <a:solidFill>
                <a:srgbClr val="EFEFEF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00" y="1814925"/>
            <a:ext cx="62293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88" y="1582625"/>
            <a:ext cx="8055575" cy="19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