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12192000"/>
  <p:notesSz cx="6858000" cy="9144000"/>
  <p:embeddedFontLst>
    <p:embeddedFont>
      <p:font typeface="Quattrocento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8DCC3E-91CD-4440-BBC9-6821F2FBA420}">
  <a:tblStyle styleId="{648DCC3E-91CD-4440-BBC9-6821F2FBA4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QuattrocentoSans-bold.fntdata"/><Relationship Id="rId21" Type="http://schemas.openxmlformats.org/officeDocument/2006/relationships/slide" Target="slides/slide14.xml"/><Relationship Id="rId43" Type="http://schemas.openxmlformats.org/officeDocument/2006/relationships/font" Target="fonts/QuattrocentoSans-regular.fntdata"/><Relationship Id="rId24" Type="http://schemas.openxmlformats.org/officeDocument/2006/relationships/slide" Target="slides/slide17.xml"/><Relationship Id="rId46" Type="http://schemas.openxmlformats.org/officeDocument/2006/relationships/font" Target="fonts/QuattrocentoSans-boldItalic.fntdata"/><Relationship Id="rId23" Type="http://schemas.openxmlformats.org/officeDocument/2006/relationships/slide" Target="slides/slide16.xml"/><Relationship Id="rId45"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882" u="none" cap="none" strike="noStrike">
                <a:solidFill>
                  <a:schemeClr val="dk1"/>
                </a:solidFill>
                <a:latin typeface="Quattrocento Sans"/>
                <a:ea typeface="Quattrocento Sans"/>
                <a:cs typeface="Quattrocento Sans"/>
                <a:sym typeface="Quattrocento Sans"/>
              </a:defRPr>
            </a:lvl1pPr>
            <a:lvl2pPr indent="-284607" lvl="1" marL="9144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2pPr>
            <a:lvl3pPr indent="-284607" lvl="2" marL="13716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3pPr>
            <a:lvl4pPr indent="-284607" lvl="3" marL="18288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4pPr>
            <a:lvl5pPr indent="-284607" lvl="4" marL="22860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33"/>
              </a:spcBef>
              <a:spcAft>
                <a:spcPts val="0"/>
              </a:spcAft>
              <a:buSzPts val="1400"/>
              <a:buNone/>
              <a:defRPr b="0" i="0" sz="1176"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176"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176"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176"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148" name="Google Shape;148;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50" name="Google Shape;150;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151" name="Google Shape;151;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bec9ff39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bbec9ff39f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40" name="Google Shape;240;gbbec9ff39f_0_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bbec9ff39f_0_8: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42" name="Google Shape;242;gbbec9ff39f_0_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243" name="Google Shape;243;gbbec9ff39f_0_8: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bec9ff39f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bbec9ff39f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51" name="Google Shape;251;gbbec9ff39f_0_1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bbec9ff39f_0_17: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53" name="Google Shape;253;gbbec9ff39f_0_1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254" name="Google Shape;254;gbbec9ff39f_0_17: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bec9ff39f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bec9ff39f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262" name="Google Shape;262;gbbec9ff39f_0_58: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bec9ff39f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bbec9ff39f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68" name="Google Shape;268;gbbec9ff39f_0_6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bbec9ff39f_0_65: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70" name="Google Shape;270;gbbec9ff39f_0_6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271" name="Google Shape;271;gbbec9ff39f_0_65: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bec9ff39f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bec9ff39f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rPr lang="en-US"/>
              <a:t>before adding git status </a:t>
            </a:r>
            <a:r>
              <a:rPr b="1" lang="en-US"/>
              <a:t>.project </a:t>
            </a:r>
            <a:r>
              <a:rPr lang="en-US"/>
              <a:t>will appear in untracked </a:t>
            </a:r>
            <a:endParaRPr/>
          </a:p>
        </p:txBody>
      </p:sp>
      <p:sp>
        <p:nvSpPr>
          <p:cNvPr id="280" name="Google Shape;280;gbbec9ff39f_0_88: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bec9ff39f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bec9ff39f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288" name="Google Shape;288;gbbec9ff39f_0_100: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bec9ff39f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bec9ff39f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295" name="Google Shape;295;gbbec9ff39f_0_106: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bec9ff39f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bec9ff39f_0_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04" name="Google Shape;304;gbbec9ff39f_0_173: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bec9ff39f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bec9ff39f_0_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11" name="Google Shape;311;gbbec9ff39f_0_179: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bec9ff39f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bec9ff39f_0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20" name="Google Shape;320;gbbec9ff39f_0_197: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082"/>
              <a:t>Abhishek: </a:t>
            </a:r>
            <a:endParaRPr b="1" sz="1082"/>
          </a:p>
          <a:p>
            <a:pPr indent="-330200" lvl="0" marL="457200" rtl="0" algn="l">
              <a:lnSpc>
                <a:spcPct val="90000"/>
              </a:lnSpc>
              <a:spcBef>
                <a:spcPts val="0"/>
              </a:spcBef>
              <a:spcAft>
                <a:spcPts val="0"/>
              </a:spcAft>
              <a:buSzPts val="1600"/>
              <a:buChar char="●"/>
            </a:pPr>
            <a:r>
              <a:rPr b="1" lang="en-US" sz="1082"/>
              <a:t>Founder and Community Lead of DSC VIT Bhopal University</a:t>
            </a:r>
            <a:endParaRPr b="1" sz="1082"/>
          </a:p>
          <a:p>
            <a:pPr indent="-330200" lvl="0" marL="457200" rtl="0" algn="l">
              <a:lnSpc>
                <a:spcPct val="90000"/>
              </a:lnSpc>
              <a:spcBef>
                <a:spcPts val="0"/>
              </a:spcBef>
              <a:spcAft>
                <a:spcPts val="0"/>
              </a:spcAft>
              <a:buSzPts val="1600"/>
              <a:buChar char="●"/>
            </a:pPr>
            <a:r>
              <a:rPr b="1" lang="en-US" sz="1082"/>
              <a:t>Former development Intern at </a:t>
            </a:r>
            <a:r>
              <a:rPr b="1" lang="en-US" sz="1082"/>
              <a:t>SurveySparrow </a:t>
            </a:r>
            <a:r>
              <a:rPr b="1" lang="en-US" sz="1082"/>
              <a:t>and mentor at StudentCode-in</a:t>
            </a:r>
            <a:endParaRPr b="1" sz="1082"/>
          </a:p>
          <a:p>
            <a:pPr indent="-330200" lvl="0" marL="457200" rtl="0" algn="l">
              <a:lnSpc>
                <a:spcPct val="90000"/>
              </a:lnSpc>
              <a:spcBef>
                <a:spcPts val="0"/>
              </a:spcBef>
              <a:spcAft>
                <a:spcPts val="0"/>
              </a:spcAft>
              <a:buSzPts val="1600"/>
              <a:buChar char="●"/>
            </a:pPr>
            <a:r>
              <a:rPr b="1" lang="en-US" sz="1082"/>
              <a:t>I am  a </a:t>
            </a:r>
            <a:r>
              <a:rPr b="1" lang="en-US" sz="1082"/>
              <a:t>Technical Writer at medium and </a:t>
            </a:r>
            <a:r>
              <a:rPr b="1" lang="en-US" sz="1082"/>
              <a:t>Full Stack Web developer with an expertise in React and Django.</a:t>
            </a:r>
            <a:endParaRPr b="1" sz="1082"/>
          </a:p>
        </p:txBody>
      </p:sp>
      <p:sp>
        <p:nvSpPr>
          <p:cNvPr id="157" name="Google Shape;157;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59" name="Google Shape;159;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160" name="Google Shape;160;p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bec9ff39f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bec9ff39f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30" name="Google Shape;330;gbbec9ff39f_0_219: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bec9ff39f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bec9ff39f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40" name="Google Shape;340;gbbec9ff39f_0_232: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bec9ff39f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bec9ff39f_0_2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50" name="Google Shape;350;gbbec9ff39f_0_203: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bec9ff39f_0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bec9ff39f_0_2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57" name="Google Shape;357;gbbec9ff39f_0_245: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bec9ff39f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bbec9ff39f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This is useful for 3 different types of people: </a:t>
            </a:r>
            <a:endParaRPr/>
          </a:p>
          <a:p>
            <a:pPr indent="0" lvl="0" marL="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US"/>
              <a:t>Never used Version control before</a:t>
            </a:r>
            <a:endParaRPr/>
          </a:p>
          <a:p>
            <a:pPr indent="-317500" lvl="0" marL="457200" rtl="0" algn="l">
              <a:lnSpc>
                <a:spcPct val="90000"/>
              </a:lnSpc>
              <a:spcBef>
                <a:spcPts val="0"/>
              </a:spcBef>
              <a:spcAft>
                <a:spcPts val="0"/>
              </a:spcAft>
              <a:buSzPts val="1400"/>
              <a:buChar char="●"/>
            </a:pPr>
            <a:r>
              <a:rPr lang="en-US"/>
              <a:t>Have used, but not GIT, have used SVM</a:t>
            </a:r>
            <a:endParaRPr/>
          </a:p>
          <a:p>
            <a:pPr indent="-317500" lvl="0" marL="457200" rtl="0" algn="l">
              <a:lnSpc>
                <a:spcPct val="90000"/>
              </a:lnSpc>
              <a:spcBef>
                <a:spcPts val="0"/>
              </a:spcBef>
              <a:spcAft>
                <a:spcPts val="0"/>
              </a:spcAft>
              <a:buSzPts val="1400"/>
              <a:buChar char="●"/>
            </a:pPr>
            <a:r>
              <a:rPr lang="en-US"/>
              <a:t>Who have GIT, but not experts</a:t>
            </a:r>
            <a:endParaRPr/>
          </a:p>
          <a:p>
            <a:pPr indent="-317500" lvl="0" marL="457200" rtl="0" algn="l">
              <a:lnSpc>
                <a:spcPct val="90000"/>
              </a:lnSpc>
              <a:spcBef>
                <a:spcPts val="0"/>
              </a:spcBef>
              <a:spcAft>
                <a:spcPts val="0"/>
              </a:spcAft>
              <a:buSzPts val="1400"/>
              <a:buChar char="●"/>
            </a:pPr>
            <a:r>
              <a:rPr lang="en-US"/>
              <a:t>GitHub offers Cloud Based repo Hosting Service</a:t>
            </a:r>
            <a:endParaRPr/>
          </a:p>
        </p:txBody>
      </p:sp>
      <p:sp>
        <p:nvSpPr>
          <p:cNvPr id="363" name="Google Shape;363;gbbec9ff39f_0_11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bbec9ff39f_0_117: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65" name="Google Shape;365;gbbec9ff39f_0_11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366" name="Google Shape;366;gbbec9ff39f_0_117: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bec9ff39f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bec9ff39f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75" name="Google Shape;375;gbbec9ff39f_0_127: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c92032276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c92032276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83" name="Google Shape;383;gbc92032276_0_12: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bec9ff39f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bec9ff39f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90" name="Google Shape;390;gbbec9ff39f_0_133: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bbec9ff39f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bbec9ff39f_0_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396" name="Google Shape;396;gbbec9ff39f_0_139: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b2cd4b5a1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bb2cd4b5a1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403" name="Google Shape;403;gbb2cd4b5a1_0_9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bb2cd4b5a1_0_93: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5" name="Google Shape;405;gbb2cd4b5a1_0_9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406" name="Google Shape;406;gbb2cd4b5a1_0_93: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b2cd4afd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bb2cd4afdc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350">
                <a:solidFill>
                  <a:srgbClr val="000000"/>
                </a:solidFill>
                <a:highlight>
                  <a:srgbClr val="FFFFFF"/>
                </a:highlight>
                <a:latin typeface="Arial"/>
                <a:ea typeface="Arial"/>
                <a:cs typeface="Arial"/>
                <a:sym typeface="Arial"/>
              </a:rPr>
              <a:t>Git is a distributed version-control system. which is used for tracking changes in any set of files. </a:t>
            </a:r>
            <a:endParaRPr sz="135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US" sz="1350">
                <a:solidFill>
                  <a:srgbClr val="000000"/>
                </a:solidFill>
                <a:highlight>
                  <a:srgbClr val="FFFFFF"/>
                </a:highlight>
                <a:latin typeface="Arial"/>
                <a:ea typeface="Arial"/>
                <a:cs typeface="Arial"/>
                <a:sym typeface="Arial"/>
              </a:rPr>
              <a:t>It was originally designed for coordinating work among programmers cooperating on source code during software development. </a:t>
            </a:r>
            <a:endParaRPr sz="135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US" sz="1350">
                <a:solidFill>
                  <a:srgbClr val="000000"/>
                </a:solidFill>
                <a:highlight>
                  <a:srgbClr val="FFFFFF"/>
                </a:highlight>
                <a:latin typeface="Arial"/>
                <a:ea typeface="Arial"/>
                <a:cs typeface="Arial"/>
                <a:sym typeface="Arial"/>
              </a:rPr>
              <a:t>Its goals include speed, data integrity, and support for distributed, non-linear workflows</a:t>
            </a:r>
            <a:br>
              <a:rPr lang="en-US" sz="1250">
                <a:solidFill>
                  <a:srgbClr val="4D5156"/>
                </a:solidFill>
                <a:highlight>
                  <a:srgbClr val="FFFFFF"/>
                </a:highlight>
                <a:latin typeface="Arial"/>
                <a:ea typeface="Arial"/>
                <a:cs typeface="Arial"/>
                <a:sym typeface="Arial"/>
              </a:rPr>
            </a:br>
            <a:br>
              <a:rPr lang="en-US" sz="1250">
                <a:solidFill>
                  <a:srgbClr val="4D5156"/>
                </a:solidFill>
                <a:highlight>
                  <a:srgbClr val="FFFFFF"/>
                </a:highlight>
                <a:latin typeface="Arial"/>
                <a:ea typeface="Arial"/>
                <a:cs typeface="Arial"/>
                <a:sym typeface="Arial"/>
              </a:rPr>
            </a:br>
            <a:r>
              <a:rPr b="1" lang="en-US" sz="1482"/>
              <a:t>This is useful for 3 different types of people: </a:t>
            </a:r>
            <a:endParaRPr b="1" sz="1482"/>
          </a:p>
          <a:p>
            <a:pPr indent="0" lvl="0" marL="0" rtl="0" algn="l">
              <a:lnSpc>
                <a:spcPct val="90000"/>
              </a:lnSpc>
              <a:spcBef>
                <a:spcPts val="0"/>
              </a:spcBef>
              <a:spcAft>
                <a:spcPts val="0"/>
              </a:spcAft>
              <a:buNone/>
            </a:pPr>
            <a:r>
              <a:t/>
            </a:r>
            <a:endParaRPr b="1" sz="1282"/>
          </a:p>
          <a:p>
            <a:pPr indent="-342900" lvl="0" marL="457200" rtl="0" algn="l">
              <a:lnSpc>
                <a:spcPct val="90000"/>
              </a:lnSpc>
              <a:spcBef>
                <a:spcPts val="0"/>
              </a:spcBef>
              <a:spcAft>
                <a:spcPts val="0"/>
              </a:spcAft>
              <a:buSzPts val="1800"/>
              <a:buChar char="●"/>
            </a:pPr>
            <a:r>
              <a:rPr b="1" lang="en-US" sz="1282"/>
              <a:t>Never used Version control before. git is great place to share.</a:t>
            </a:r>
            <a:endParaRPr b="1" sz="1282"/>
          </a:p>
          <a:p>
            <a:pPr indent="-342900" lvl="0" marL="457200" rtl="0" algn="l">
              <a:lnSpc>
                <a:spcPct val="90000"/>
              </a:lnSpc>
              <a:spcBef>
                <a:spcPts val="0"/>
              </a:spcBef>
              <a:spcAft>
                <a:spcPts val="0"/>
              </a:spcAft>
              <a:buSzPts val="1800"/>
              <a:buChar char="●"/>
            </a:pPr>
            <a:r>
              <a:rPr b="1" lang="en-US" sz="1282"/>
              <a:t>Have used VCS, but not GIT, have used SVM. It would be great to know about GIT</a:t>
            </a:r>
            <a:endParaRPr b="1" sz="1282"/>
          </a:p>
          <a:p>
            <a:pPr indent="-342900" lvl="0" marL="457200" rtl="0" algn="l">
              <a:lnSpc>
                <a:spcPct val="90000"/>
              </a:lnSpc>
              <a:spcBef>
                <a:spcPts val="0"/>
              </a:spcBef>
              <a:spcAft>
                <a:spcPts val="0"/>
              </a:spcAft>
              <a:buSzPts val="1800"/>
              <a:buChar char="●"/>
            </a:pPr>
            <a:r>
              <a:rPr b="1" lang="en-US" sz="1282"/>
              <a:t>Who have GIT, but mainly used GIU tools. It’s better to learn command line tools</a:t>
            </a:r>
            <a:endParaRPr b="1" sz="1282"/>
          </a:p>
          <a:p>
            <a:pPr indent="0" lvl="0" marL="457200" rtl="0" algn="l">
              <a:lnSpc>
                <a:spcPct val="90000"/>
              </a:lnSpc>
              <a:spcBef>
                <a:spcPts val="0"/>
              </a:spcBef>
              <a:spcAft>
                <a:spcPts val="0"/>
              </a:spcAft>
              <a:buNone/>
            </a:pPr>
            <a:r>
              <a:t/>
            </a:r>
            <a:endParaRPr b="1" sz="1282"/>
          </a:p>
          <a:p>
            <a:pPr indent="0" lvl="0" marL="457200" rtl="0" algn="l">
              <a:lnSpc>
                <a:spcPct val="90000"/>
              </a:lnSpc>
              <a:spcBef>
                <a:spcPts val="0"/>
              </a:spcBef>
              <a:spcAft>
                <a:spcPts val="0"/>
              </a:spcAft>
              <a:buNone/>
            </a:pPr>
            <a:r>
              <a:t/>
            </a:r>
            <a:endParaRPr b="1" sz="1282"/>
          </a:p>
        </p:txBody>
      </p:sp>
      <p:sp>
        <p:nvSpPr>
          <p:cNvPr id="171" name="Google Shape;171;gbb2cd4afdc_1_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bb2cd4afdc_1_0: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73" name="Google Shape;173;gbb2cd4afdc_1_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174" name="Google Shape;174;gbb2cd4afdc_1_0: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b2cd4b5a1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bb2cd4b5a1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414" name="Google Shape;414;gbb2cd4b5a1_0_10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bb2cd4b5a1_0_102: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16" name="Google Shape;416;gbb2cd4b5a1_0_10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417" name="Google Shape;417;gbb2cd4b5a1_0_102: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b2cd4b5a1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bb2cd4b5a1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431" name="Google Shape;431;gbb2cd4b5a1_0_11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bb2cd4b5a1_0_111: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33" name="Google Shape;433;gbb2cd4b5a1_0_11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434" name="Google Shape;434;gbb2cd4b5a1_0_111: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cd463a68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cd463a68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rPr lang="en-US"/>
              <a:t>Example Open Source Project (Signal)</a:t>
            </a:r>
            <a:endParaRPr/>
          </a:p>
        </p:txBody>
      </p:sp>
      <p:sp>
        <p:nvSpPr>
          <p:cNvPr id="448" name="Google Shape;448;gbcd463a685_0_0: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be1449c41f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be1449c41f_1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462" name="Google Shape;462;gbe1449c41f_1_22:notes"/>
          <p:cNvSpPr txBox="1"/>
          <p:nvPr>
            <p:ph idx="12" type="sldNum"/>
          </p:nvPr>
        </p:nvSpPr>
        <p:spPr>
          <a:xfrm>
            <a:off x="5909309" y="8685213"/>
            <a:ext cx="9471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476" name="Google Shape;47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b2cd4afdc_1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33"/>
              </a:spcAft>
              <a:buNone/>
            </a:pPr>
            <a:r>
              <a:t/>
            </a:r>
            <a:endParaRPr/>
          </a:p>
        </p:txBody>
      </p:sp>
      <p:sp>
        <p:nvSpPr>
          <p:cNvPr id="481" name="Google Shape;481;gbb2cd4afdc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1400">
                <a:solidFill>
                  <a:srgbClr val="202124"/>
                </a:solidFill>
                <a:highlight>
                  <a:srgbClr val="FFFFFF"/>
                </a:highlight>
                <a:latin typeface="Arial"/>
                <a:ea typeface="Arial"/>
                <a:cs typeface="Arial"/>
                <a:sym typeface="Arial"/>
              </a:rPr>
              <a:t>A </a:t>
            </a:r>
            <a:r>
              <a:rPr b="1" lang="en-US" sz="1400">
                <a:solidFill>
                  <a:srgbClr val="202124"/>
                </a:solidFill>
                <a:highlight>
                  <a:srgbClr val="FFFFFF"/>
                </a:highlight>
                <a:latin typeface="Arial"/>
                <a:ea typeface="Arial"/>
                <a:cs typeface="Arial"/>
                <a:sym typeface="Arial"/>
              </a:rPr>
              <a:t>version control system</a:t>
            </a:r>
            <a:r>
              <a:rPr lang="en-US" sz="1400">
                <a:solidFill>
                  <a:srgbClr val="202124"/>
                </a:solidFill>
                <a:highlight>
                  <a:srgbClr val="FFFFFF"/>
                </a:highlight>
                <a:latin typeface="Arial"/>
                <a:ea typeface="Arial"/>
                <a:cs typeface="Arial"/>
                <a:sym typeface="Arial"/>
              </a:rPr>
              <a:t> is a kind of software that helps the developer team to efficiently communicate and manage(track) all the changes that have been made to the </a:t>
            </a:r>
            <a:r>
              <a:rPr b="1" lang="en-US" sz="1400">
                <a:solidFill>
                  <a:srgbClr val="202124"/>
                </a:solidFill>
                <a:highlight>
                  <a:srgbClr val="FFFFFF"/>
                </a:highlight>
                <a:latin typeface="Arial"/>
                <a:ea typeface="Arial"/>
                <a:cs typeface="Arial"/>
                <a:sym typeface="Arial"/>
              </a:rPr>
              <a:t>source</a:t>
            </a:r>
            <a:r>
              <a:rPr lang="en-US" sz="1400">
                <a:solidFill>
                  <a:srgbClr val="202124"/>
                </a:solidFill>
                <a:highlight>
                  <a:srgbClr val="FFFFFF"/>
                </a:highlight>
                <a:latin typeface="Arial"/>
                <a:ea typeface="Arial"/>
                <a:cs typeface="Arial"/>
                <a:sym typeface="Arial"/>
              </a:rPr>
              <a:t> code along with the information like who made and what change has been made</a:t>
            </a:r>
            <a:endParaRPr sz="1082"/>
          </a:p>
          <a:p>
            <a:pPr indent="0" lvl="0" marL="0" rtl="0" algn="l">
              <a:lnSpc>
                <a:spcPct val="90000"/>
              </a:lnSpc>
              <a:spcBef>
                <a:spcPts val="0"/>
              </a:spcBef>
              <a:spcAft>
                <a:spcPts val="0"/>
              </a:spcAft>
              <a:buNone/>
            </a:pPr>
            <a:r>
              <a:t/>
            </a:r>
            <a:endParaRPr sz="1082"/>
          </a:p>
          <a:p>
            <a:pPr indent="0" lvl="0" marL="0" rtl="0" algn="l">
              <a:lnSpc>
                <a:spcPct val="90000"/>
              </a:lnSpc>
              <a:spcBef>
                <a:spcPts val="0"/>
              </a:spcBef>
              <a:spcAft>
                <a:spcPts val="0"/>
              </a:spcAft>
              <a:buNone/>
            </a:pPr>
            <a:r>
              <a:rPr lang="en-US" sz="1082"/>
              <a:t>SVM was CNS</a:t>
            </a:r>
            <a:endParaRPr sz="1082"/>
          </a:p>
        </p:txBody>
      </p:sp>
      <p:sp>
        <p:nvSpPr>
          <p:cNvPr id="182" name="Google Shape;182;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84" name="Google Shape;184;p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185" name="Google Shape;185;p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b2cd4b5a1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bb2cd4b5a1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182"/>
              <a:t>In Central VCS, </a:t>
            </a:r>
            <a:r>
              <a:rPr b="1" lang="en-US" sz="1182"/>
              <a:t>Everything</a:t>
            </a:r>
            <a:r>
              <a:rPr b="1" lang="en-US" sz="1182"/>
              <a:t> is located at one place so people can check in and check out when making changes</a:t>
            </a:r>
            <a:endParaRPr b="1" sz="1182"/>
          </a:p>
          <a:p>
            <a:pPr indent="0" lvl="0" marL="0" rtl="0" algn="l">
              <a:lnSpc>
                <a:spcPct val="90000"/>
              </a:lnSpc>
              <a:spcBef>
                <a:spcPts val="0"/>
              </a:spcBef>
              <a:spcAft>
                <a:spcPts val="0"/>
              </a:spcAft>
              <a:buNone/>
            </a:pPr>
            <a:r>
              <a:t/>
            </a:r>
            <a:endParaRPr b="1" sz="1182"/>
          </a:p>
          <a:p>
            <a:pPr indent="0" lvl="0" marL="0" rtl="0" algn="l">
              <a:lnSpc>
                <a:spcPct val="90000"/>
              </a:lnSpc>
              <a:spcBef>
                <a:spcPts val="0"/>
              </a:spcBef>
              <a:spcAft>
                <a:spcPts val="0"/>
              </a:spcAft>
              <a:buNone/>
            </a:pPr>
            <a:r>
              <a:rPr b="1" lang="en-US" sz="1182"/>
              <a:t>PROBLEM: If you don’t have access to that central server or central repository, for ex: </a:t>
            </a:r>
            <a:endParaRPr b="1" sz="1182"/>
          </a:p>
          <a:p>
            <a:pPr indent="-336550" lvl="0" marL="457200" rtl="0" algn="l">
              <a:lnSpc>
                <a:spcPct val="90000"/>
              </a:lnSpc>
              <a:spcBef>
                <a:spcPts val="0"/>
              </a:spcBef>
              <a:spcAft>
                <a:spcPts val="0"/>
              </a:spcAft>
              <a:buSzPts val="1700"/>
              <a:buChar char="-"/>
            </a:pPr>
            <a:r>
              <a:rPr b="1" lang="en-US" sz="1182"/>
              <a:t>server if offline</a:t>
            </a:r>
            <a:endParaRPr b="1" sz="1182"/>
          </a:p>
          <a:p>
            <a:pPr indent="-336550" lvl="0" marL="457200" rtl="0" algn="l">
              <a:lnSpc>
                <a:spcPct val="90000"/>
              </a:lnSpc>
              <a:spcBef>
                <a:spcPts val="0"/>
              </a:spcBef>
              <a:spcAft>
                <a:spcPts val="0"/>
              </a:spcAft>
              <a:buSzPts val="1700"/>
              <a:buChar char="-"/>
            </a:pPr>
            <a:r>
              <a:rPr b="1" lang="en-US" sz="1182"/>
              <a:t>you don’t have internet </a:t>
            </a:r>
            <a:endParaRPr b="1" sz="1182"/>
          </a:p>
          <a:p>
            <a:pPr indent="0" lvl="0" marL="0" rtl="0" algn="l">
              <a:lnSpc>
                <a:spcPct val="90000"/>
              </a:lnSpc>
              <a:spcBef>
                <a:spcPts val="0"/>
              </a:spcBef>
              <a:spcAft>
                <a:spcPts val="0"/>
              </a:spcAft>
              <a:buNone/>
            </a:pPr>
            <a:r>
              <a:t/>
            </a:r>
            <a:endParaRPr b="1" sz="1182"/>
          </a:p>
          <a:p>
            <a:pPr indent="0" lvl="0" marL="0" rtl="0" algn="l">
              <a:lnSpc>
                <a:spcPct val="90000"/>
              </a:lnSpc>
              <a:spcBef>
                <a:spcPts val="0"/>
              </a:spcBef>
              <a:spcAft>
                <a:spcPts val="0"/>
              </a:spcAft>
              <a:buNone/>
            </a:pPr>
            <a:r>
              <a:rPr b="1" lang="en-US" sz="1182"/>
              <a:t>then you will only able to see the files you checked out last time from that repo</a:t>
            </a:r>
            <a:endParaRPr b="1" sz="1182"/>
          </a:p>
          <a:p>
            <a:pPr indent="0" lvl="0" marL="0" rtl="0" algn="l">
              <a:lnSpc>
                <a:spcPct val="90000"/>
              </a:lnSpc>
              <a:spcBef>
                <a:spcPts val="0"/>
              </a:spcBef>
              <a:spcAft>
                <a:spcPts val="0"/>
              </a:spcAft>
              <a:buNone/>
            </a:pPr>
            <a:r>
              <a:rPr b="1" lang="en-US" sz="1182"/>
              <a:t>If somehing happens or data is currupted, lost everything</a:t>
            </a:r>
            <a:endParaRPr b="1" sz="1182"/>
          </a:p>
          <a:p>
            <a:pPr indent="0" lvl="0" marL="0" rtl="0" algn="l">
              <a:lnSpc>
                <a:spcPct val="90000"/>
              </a:lnSpc>
              <a:spcBef>
                <a:spcPts val="0"/>
              </a:spcBef>
              <a:spcAft>
                <a:spcPts val="0"/>
              </a:spcAft>
              <a:buNone/>
            </a:pPr>
            <a:r>
              <a:t/>
            </a:r>
            <a:endParaRPr b="1" sz="1182"/>
          </a:p>
          <a:p>
            <a:pPr indent="0" lvl="0" marL="0" rtl="0" algn="l">
              <a:lnSpc>
                <a:spcPct val="90000"/>
              </a:lnSpc>
              <a:spcBef>
                <a:spcPts val="0"/>
              </a:spcBef>
              <a:spcAft>
                <a:spcPts val="0"/>
              </a:spcAft>
              <a:buNone/>
            </a:pPr>
            <a:r>
              <a:t/>
            </a:r>
            <a:endParaRPr b="1" sz="1182"/>
          </a:p>
        </p:txBody>
      </p:sp>
      <p:sp>
        <p:nvSpPr>
          <p:cNvPr id="191" name="Google Shape;191;gbb2cd4b5a1_0_1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bb2cd4b5a1_0_19: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93" name="Google Shape;193;gbb2cd4b5a1_0_1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194" name="Google Shape;194;gbb2cd4b5a1_0_19: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b2cd4b5a1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bb2cd4b5a1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182"/>
              <a:t>On the other hand a Distri. VCS like GIT, in this everybody has a local repository. Your local repo has all options that your remote repo has based on the last time your sync those two together.</a:t>
            </a:r>
            <a:endParaRPr b="1" sz="1182"/>
          </a:p>
          <a:p>
            <a:pPr indent="0" lvl="0" marL="0" rtl="0" algn="l">
              <a:lnSpc>
                <a:spcPct val="90000"/>
              </a:lnSpc>
              <a:spcBef>
                <a:spcPts val="0"/>
              </a:spcBef>
              <a:spcAft>
                <a:spcPts val="0"/>
              </a:spcAft>
              <a:buNone/>
            </a:pPr>
            <a:r>
              <a:t/>
            </a:r>
            <a:endParaRPr b="1" sz="1182"/>
          </a:p>
          <a:p>
            <a:pPr indent="0" lvl="0" marL="0" rtl="0" algn="l">
              <a:lnSpc>
                <a:spcPct val="90000"/>
              </a:lnSpc>
              <a:spcBef>
                <a:spcPts val="0"/>
              </a:spcBef>
              <a:spcAft>
                <a:spcPts val="0"/>
              </a:spcAft>
              <a:buNone/>
            </a:pPr>
            <a:r>
              <a:rPr b="1" lang="en-US" sz="1182"/>
              <a:t>Good thing is If you don’t have access to remote repo, you can still view all changes that are made to that repo </a:t>
            </a:r>
            <a:endParaRPr b="1" sz="1182"/>
          </a:p>
          <a:p>
            <a:pPr indent="0" lvl="0" marL="0" rtl="0" algn="l">
              <a:lnSpc>
                <a:spcPct val="90000"/>
              </a:lnSpc>
              <a:spcBef>
                <a:spcPts val="0"/>
              </a:spcBef>
              <a:spcAft>
                <a:spcPts val="0"/>
              </a:spcAft>
              <a:buNone/>
            </a:pPr>
            <a:r>
              <a:t/>
            </a:r>
            <a:endParaRPr b="1" sz="1182"/>
          </a:p>
          <a:p>
            <a:pPr indent="0" lvl="0" marL="0" rtl="0" algn="l">
              <a:lnSpc>
                <a:spcPct val="90000"/>
              </a:lnSpc>
              <a:spcBef>
                <a:spcPts val="0"/>
              </a:spcBef>
              <a:spcAft>
                <a:spcPts val="0"/>
              </a:spcAft>
              <a:buNone/>
            </a:pPr>
            <a:r>
              <a:rPr b="1" lang="en-US" sz="1182"/>
              <a:t>So in a way, </a:t>
            </a:r>
            <a:r>
              <a:rPr b="1" lang="en-US" sz="1182"/>
              <a:t>Its is like every developer has a backup of entire repository. That’s why its called Distri. VCS</a:t>
            </a:r>
            <a:endParaRPr b="1" sz="1182"/>
          </a:p>
        </p:txBody>
      </p:sp>
      <p:sp>
        <p:nvSpPr>
          <p:cNvPr id="201" name="Google Shape;201;gbb2cd4b5a1_0_2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bb2cd4b5a1_0_28: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03" name="Google Shape;203;gbb2cd4b5a1_0_2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204" name="Google Shape;204;gbb2cd4b5a1_0_28: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b2cd4b5a1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bb2cd4b5a1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11" name="Google Shape;211;gbb2cd4b5a1_0_3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bb2cd4b5a1_0_37: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13" name="Google Shape;213;gbb2cd4b5a1_0_3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214" name="Google Shape;214;gbb2cd4b5a1_0_37: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b2cd4b5a1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bb2cd4b5a1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20" name="Google Shape;220;gbb2cd4b5a1_0_4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bb2cd4b5a1_0_46: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22" name="Google Shape;222;gbb2cd4b5a1_0_4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223" name="Google Shape;223;gbb2cd4b5a1_0_46: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b2cd4b5a1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bb2cd4b5a1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29" name="Google Shape;229;gbb2cd4b5a1_0_5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bb2cd4b5a1_0_57: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31" name="Google Shape;231;gbb2cd4b5a1_0_5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7/20/2020 1:08 PM</a:t>
            </a:r>
            <a:endParaRPr/>
          </a:p>
        </p:txBody>
      </p:sp>
      <p:sp>
        <p:nvSpPr>
          <p:cNvPr id="232" name="Google Shape;232;gbb2cd4b5a1_0_57: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1">
  <p:cSld name="Walkin 1">
    <p:spTree>
      <p:nvGrpSpPr>
        <p:cNvPr id="13" name="Shape 13"/>
        <p:cNvGrpSpPr/>
        <p:nvPr/>
      </p:nvGrpSpPr>
      <p:grpSpPr>
        <a:xfrm>
          <a:off x="0" y="0"/>
          <a:ext cx="0" cy="0"/>
          <a:chOff x="0" y="0"/>
          <a:chExt cx="0" cy="0"/>
        </a:xfrm>
      </p:grpSpPr>
      <p:pic>
        <p:nvPicPr>
          <p:cNvPr descr="A picture containing meter&#10;&#10;Description automatically generated" id="14" name="Google Shape;14;p2"/>
          <p:cNvPicPr preferRelativeResize="0"/>
          <p:nvPr/>
        </p:nvPicPr>
        <p:blipFill rotWithShape="1">
          <a:blip r:embed="rId2">
            <a:alphaModFix/>
          </a:blip>
          <a:srcRect b="7745" l="51535" r="1924" t="20885"/>
          <a:stretch/>
        </p:blipFill>
        <p:spPr>
          <a:xfrm>
            <a:off x="0" y="0"/>
            <a:ext cx="12192000" cy="6858000"/>
          </a:xfrm>
          <a:prstGeom prst="rect">
            <a:avLst/>
          </a:prstGeom>
          <a:noFill/>
          <a:ln>
            <a:noFill/>
          </a:ln>
        </p:spPr>
      </p:pic>
    </p:spTree>
  </p:cSld>
  <p:clrMapOvr>
    <a:masterClrMapping/>
  </p:clrMapOvr>
  <p:transition>
    <p:fade/>
  </p:transition>
  <p:extLst>
    <p:ext uri="{DCECCB84-F9BA-43D5-87BE-67443E8EF086}">
      <p15:sldGuideLst>
        <p15:guide id="1" orient="horz" pos="1272">
          <p15:clr>
            <a:srgbClr val="5ACBF0"/>
          </p15:clr>
        </p15:guide>
        <p15:guide id="2" orient="horz" pos="904">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spTree>
      <p:nvGrpSpPr>
        <p:cNvPr id="43" name="Shape 43"/>
        <p:cNvGrpSpPr/>
        <p:nvPr/>
      </p:nvGrpSpPr>
      <p:grpSpPr>
        <a:xfrm>
          <a:off x="0" y="0"/>
          <a:ext cx="0" cy="0"/>
          <a:chOff x="0" y="0"/>
          <a:chExt cx="0" cy="0"/>
        </a:xfrm>
      </p:grpSpPr>
      <p:sp>
        <p:nvSpPr>
          <p:cNvPr id="44" name="Google Shape;44;p11"/>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1"/>
          <p:cNvSpPr txBox="1"/>
          <p:nvPr>
            <p:ph idx="1" type="body"/>
          </p:nvPr>
        </p:nvSpPr>
        <p:spPr>
          <a:xfrm>
            <a:off x="588263" y="1436688"/>
            <a:ext cx="11018520" cy="190821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_1">
  <p:cSld name="Closing logo slide_1">
    <p:bg>
      <p:bgPr>
        <a:solidFill>
          <a:srgbClr val="FFFFFF"/>
        </a:solidFill>
      </p:bgPr>
    </p:bg>
    <p:spTree>
      <p:nvGrpSpPr>
        <p:cNvPr id="46" name="Shape 46"/>
        <p:cNvGrpSpPr/>
        <p:nvPr/>
      </p:nvGrpSpPr>
      <p:grpSpPr>
        <a:xfrm>
          <a:off x="0" y="0"/>
          <a:ext cx="0" cy="0"/>
          <a:chOff x="0" y="0"/>
          <a:chExt cx="0" cy="0"/>
        </a:xfrm>
      </p:grpSpPr>
      <p:pic>
        <p:nvPicPr>
          <p:cNvPr descr="A picture containing meter&#10;&#10;Description automatically generated" id="47" name="Google Shape;47;p12"/>
          <p:cNvPicPr preferRelativeResize="0"/>
          <p:nvPr/>
        </p:nvPicPr>
        <p:blipFill rotWithShape="1">
          <a:blip r:embed="rId2">
            <a:alphaModFix/>
          </a:blip>
          <a:srcRect b="10239" l="25163" r="8596" t="-6474"/>
          <a:stretch/>
        </p:blipFill>
        <p:spPr>
          <a:xfrm>
            <a:off x="0" y="361014"/>
            <a:ext cx="12192000" cy="6496986"/>
          </a:xfrm>
          <a:prstGeom prst="rect">
            <a:avLst/>
          </a:prstGeom>
          <a:noFill/>
          <a:ln>
            <a:noFill/>
          </a:ln>
        </p:spPr>
      </p:pic>
      <p:sp>
        <p:nvSpPr>
          <p:cNvPr id="48" name="Google Shape;48;p12"/>
          <p:cNvSpPr txBox="1"/>
          <p:nvPr>
            <p:ph type="title"/>
          </p:nvPr>
        </p:nvSpPr>
        <p:spPr>
          <a:xfrm>
            <a:off x="585216" y="3035808"/>
            <a:ext cx="9144000" cy="4985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2">
  <p:cSld name="Walkin 2">
    <p:bg>
      <p:bgPr>
        <a:solidFill>
          <a:schemeClr val="lt1"/>
        </a:solidFill>
      </p:bgPr>
    </p:bg>
    <p:spTree>
      <p:nvGrpSpPr>
        <p:cNvPr id="49" name="Shape 49"/>
        <p:cNvGrpSpPr/>
        <p:nvPr/>
      </p:nvGrpSpPr>
      <p:grpSpPr>
        <a:xfrm>
          <a:off x="0" y="0"/>
          <a:ext cx="0" cy="0"/>
          <a:chOff x="0" y="0"/>
          <a:chExt cx="0" cy="0"/>
        </a:xfrm>
      </p:grpSpPr>
      <p:pic>
        <p:nvPicPr>
          <p:cNvPr descr="A picture containing meter&#10;&#10;Description automatically generated" id="50" name="Google Shape;50;p13"/>
          <p:cNvPicPr preferRelativeResize="0"/>
          <p:nvPr/>
        </p:nvPicPr>
        <p:blipFill rotWithShape="1">
          <a:blip r:embed="rId2">
            <a:alphaModFix/>
          </a:blip>
          <a:srcRect b="10381" l="25738" r="8816" t="-1893"/>
          <a:stretch/>
        </p:blipFill>
        <p:spPr>
          <a:xfrm>
            <a:off x="1" y="604414"/>
            <a:ext cx="12192000" cy="6253586"/>
          </a:xfrm>
          <a:prstGeom prst="rect">
            <a:avLst/>
          </a:prstGeom>
          <a:noFill/>
          <a:ln>
            <a:noFill/>
          </a:ln>
        </p:spPr>
      </p:pic>
      <p:pic>
        <p:nvPicPr>
          <p:cNvPr descr="A picture containing food, drawing, plate&#10;&#10;Description automatically generated" id="51" name="Google Shape;51;p13"/>
          <p:cNvPicPr preferRelativeResize="0"/>
          <p:nvPr/>
        </p:nvPicPr>
        <p:blipFill rotWithShape="1">
          <a:blip r:embed="rId3">
            <a:alphaModFix/>
          </a:blip>
          <a:srcRect b="0" l="0" r="0" t="0"/>
          <a:stretch/>
        </p:blipFill>
        <p:spPr>
          <a:xfrm>
            <a:off x="587376" y="595948"/>
            <a:ext cx="2132954" cy="402336"/>
          </a:xfrm>
          <a:prstGeom prst="rect">
            <a:avLst/>
          </a:prstGeom>
          <a:noFill/>
          <a:ln>
            <a:noFill/>
          </a:ln>
        </p:spPr>
      </p:pic>
      <p:sp>
        <p:nvSpPr>
          <p:cNvPr id="52" name="Google Shape;52;p13"/>
          <p:cNvSpPr txBox="1"/>
          <p:nvPr>
            <p:ph type="title"/>
          </p:nvPr>
        </p:nvSpPr>
        <p:spPr>
          <a:xfrm>
            <a:off x="584200" y="2875002"/>
            <a:ext cx="6637867" cy="55399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1" type="body"/>
          </p:nvPr>
        </p:nvSpPr>
        <p:spPr>
          <a:xfrm>
            <a:off x="584200" y="3543143"/>
            <a:ext cx="6655646"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3">
  <p:cSld name="Walkin 3">
    <p:bg>
      <p:bgPr>
        <a:solidFill>
          <a:schemeClr val="lt1"/>
        </a:solidFill>
      </p:bgPr>
    </p:bg>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0" r="0" t="0"/>
          <a:stretch/>
        </p:blipFill>
        <p:spPr>
          <a:xfrm>
            <a:off x="0" y="6017392"/>
            <a:ext cx="12192000" cy="257996"/>
          </a:xfrm>
          <a:prstGeom prst="rect">
            <a:avLst/>
          </a:prstGeom>
          <a:noFill/>
          <a:ln>
            <a:noFill/>
          </a:ln>
        </p:spPr>
      </p:pic>
      <p:sp>
        <p:nvSpPr>
          <p:cNvPr id="56" name="Google Shape;56;p14"/>
          <p:cNvSpPr txBox="1"/>
          <p:nvPr>
            <p:ph type="title"/>
          </p:nvPr>
        </p:nvSpPr>
        <p:spPr>
          <a:xfrm>
            <a:off x="584200" y="2875002"/>
            <a:ext cx="6637867" cy="55399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body"/>
          </p:nvPr>
        </p:nvSpPr>
        <p:spPr>
          <a:xfrm>
            <a:off x="584200" y="3543143"/>
            <a:ext cx="6655646"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A picture containing food, drawing, plate&#10;&#10;Description automatically generated" id="58" name="Google Shape;58;p14"/>
          <p:cNvPicPr preferRelativeResize="0"/>
          <p:nvPr/>
        </p:nvPicPr>
        <p:blipFill rotWithShape="1">
          <a:blip r:embed="rId3">
            <a:alphaModFix/>
          </a:blip>
          <a:srcRect b="0" l="0" r="0" t="0"/>
          <a:stretch/>
        </p:blipFill>
        <p:spPr>
          <a:xfrm>
            <a:off x="587376" y="595948"/>
            <a:ext cx="2132954" cy="4023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4">
  <p:cSld name="Walkin 4">
    <p:bg>
      <p:bgPr>
        <a:solidFill>
          <a:srgbClr val="E6E6E6"/>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584200" y="2875002"/>
            <a:ext cx="6637867" cy="55399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5"/>
          <p:cNvSpPr txBox="1"/>
          <p:nvPr>
            <p:ph idx="1" type="body"/>
          </p:nvPr>
        </p:nvSpPr>
        <p:spPr>
          <a:xfrm>
            <a:off x="584200" y="3543143"/>
            <a:ext cx="6655646"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A picture containing meter&#10;&#10;Description automatically generated" id="62" name="Google Shape;62;p15"/>
          <p:cNvPicPr preferRelativeResize="0"/>
          <p:nvPr/>
        </p:nvPicPr>
        <p:blipFill rotWithShape="1">
          <a:blip r:embed="rId2">
            <a:alphaModFix/>
          </a:blip>
          <a:srcRect b="10381" l="25738" r="8816" t="-1893"/>
          <a:stretch/>
        </p:blipFill>
        <p:spPr>
          <a:xfrm>
            <a:off x="1" y="604414"/>
            <a:ext cx="12192000" cy="6253586"/>
          </a:xfrm>
          <a:prstGeom prst="rect">
            <a:avLst/>
          </a:prstGeom>
          <a:noFill/>
          <a:ln>
            <a:noFill/>
          </a:ln>
        </p:spPr>
      </p:pic>
      <p:pic>
        <p:nvPicPr>
          <p:cNvPr id="63" name="Google Shape;63;p15"/>
          <p:cNvPicPr preferRelativeResize="0"/>
          <p:nvPr/>
        </p:nvPicPr>
        <p:blipFill rotWithShape="1">
          <a:blip r:embed="rId3">
            <a:alphaModFix/>
          </a:blip>
          <a:srcRect b="0" l="0" r="0" t="0"/>
          <a:stretch/>
        </p:blipFill>
        <p:spPr>
          <a:xfrm>
            <a:off x="587376" y="595948"/>
            <a:ext cx="2132954" cy="40233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5">
  <p:cSld name="Walkin 5">
    <p:bg>
      <p:bgPr>
        <a:solidFill>
          <a:srgbClr val="F2F2F2"/>
        </a:solidFill>
      </p:bgPr>
    </p:bg>
    <p:spTree>
      <p:nvGrpSpPr>
        <p:cNvPr id="64" name="Shape 64"/>
        <p:cNvGrpSpPr/>
        <p:nvPr/>
      </p:nvGrpSpPr>
      <p:grpSpPr>
        <a:xfrm>
          <a:off x="0" y="0"/>
          <a:ext cx="0" cy="0"/>
          <a:chOff x="0" y="0"/>
          <a:chExt cx="0" cy="0"/>
        </a:xfrm>
      </p:grpSpPr>
      <p:pic>
        <p:nvPicPr>
          <p:cNvPr descr="A picture containing meter&#10;&#10;Description automatically generated" id="65" name="Google Shape;65;p16"/>
          <p:cNvPicPr preferRelativeResize="0"/>
          <p:nvPr/>
        </p:nvPicPr>
        <p:blipFill rotWithShape="1">
          <a:blip r:embed="rId2">
            <a:alphaModFix/>
          </a:blip>
          <a:srcRect b="10239" l="25163" r="8596" t="-6474"/>
          <a:stretch/>
        </p:blipFill>
        <p:spPr>
          <a:xfrm>
            <a:off x="0" y="361014"/>
            <a:ext cx="12192000" cy="6496986"/>
          </a:xfrm>
          <a:prstGeom prst="rect">
            <a:avLst/>
          </a:prstGeom>
          <a:noFill/>
          <a:ln>
            <a:noFill/>
          </a:ln>
        </p:spPr>
      </p:pic>
      <p:sp>
        <p:nvSpPr>
          <p:cNvPr id="66" name="Google Shape;66;p16"/>
          <p:cNvSpPr txBox="1"/>
          <p:nvPr>
            <p:ph type="title"/>
          </p:nvPr>
        </p:nvSpPr>
        <p:spPr>
          <a:xfrm>
            <a:off x="584200" y="2875002"/>
            <a:ext cx="6637867" cy="55399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idx="1" type="body"/>
          </p:nvPr>
        </p:nvSpPr>
        <p:spPr>
          <a:xfrm>
            <a:off x="584200" y="3543143"/>
            <a:ext cx="6655646"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A picture containing food, drawing, plate&#10;&#10;Description automatically generated" id="68" name="Google Shape;68;p16"/>
          <p:cNvPicPr preferRelativeResize="0"/>
          <p:nvPr/>
        </p:nvPicPr>
        <p:blipFill rotWithShape="1">
          <a:blip r:embed="rId3">
            <a:alphaModFix/>
          </a:blip>
          <a:srcRect b="0" l="0" r="0" t="0"/>
          <a:stretch/>
        </p:blipFill>
        <p:spPr>
          <a:xfrm>
            <a:off x="587376" y="595948"/>
            <a:ext cx="2132954" cy="4023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6">
  <p:cSld name="Walkin 6">
    <p:bg>
      <p:bgPr>
        <a:solidFill>
          <a:schemeClr val="dk2"/>
        </a:solidFill>
      </p:bgPr>
    </p:bg>
    <p:spTree>
      <p:nvGrpSpPr>
        <p:cNvPr id="69" name="Shape 69"/>
        <p:cNvGrpSpPr/>
        <p:nvPr/>
      </p:nvGrpSpPr>
      <p:grpSpPr>
        <a:xfrm>
          <a:off x="0" y="0"/>
          <a:ext cx="0" cy="0"/>
          <a:chOff x="0" y="0"/>
          <a:chExt cx="0" cy="0"/>
        </a:xfrm>
      </p:grpSpPr>
      <p:sp>
        <p:nvSpPr>
          <p:cNvPr id="70" name="Google Shape;70;p17"/>
          <p:cNvSpPr txBox="1"/>
          <p:nvPr>
            <p:ph type="title"/>
          </p:nvPr>
        </p:nvSpPr>
        <p:spPr>
          <a:xfrm>
            <a:off x="583406" y="2892285"/>
            <a:ext cx="7338186" cy="55399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7"/>
          <p:cNvSpPr txBox="1"/>
          <p:nvPr>
            <p:ph idx="1" type="body"/>
          </p:nvPr>
        </p:nvSpPr>
        <p:spPr>
          <a:xfrm>
            <a:off x="583406" y="3628154"/>
            <a:ext cx="7338186"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A close up of a logo&#10;&#10;Description automatically generated" id="72" name="Google Shape;72;p17"/>
          <p:cNvPicPr preferRelativeResize="0"/>
          <p:nvPr/>
        </p:nvPicPr>
        <p:blipFill rotWithShape="1">
          <a:blip r:embed="rId2">
            <a:alphaModFix/>
          </a:blip>
          <a:srcRect b="10285" l="25753" r="8703" t="-137"/>
          <a:stretch/>
        </p:blipFill>
        <p:spPr>
          <a:xfrm>
            <a:off x="0" y="727289"/>
            <a:ext cx="12192000" cy="6130711"/>
          </a:xfrm>
          <a:prstGeom prst="rect">
            <a:avLst/>
          </a:prstGeom>
          <a:noFill/>
          <a:ln>
            <a:noFill/>
          </a:ln>
        </p:spPr>
      </p:pic>
      <p:pic>
        <p:nvPicPr>
          <p:cNvPr id="73" name="Google Shape;73;p17"/>
          <p:cNvPicPr preferRelativeResize="0"/>
          <p:nvPr/>
        </p:nvPicPr>
        <p:blipFill rotWithShape="1">
          <a:blip r:embed="rId3">
            <a:alphaModFix/>
          </a:blip>
          <a:srcRect b="0" l="0" r="0" t="0"/>
          <a:stretch/>
        </p:blipFill>
        <p:spPr>
          <a:xfrm>
            <a:off x="587376" y="595948"/>
            <a:ext cx="2132954" cy="40233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4" name="Shape 74"/>
        <p:cNvGrpSpPr/>
        <p:nvPr/>
      </p:nvGrpSpPr>
      <p:grpSpPr>
        <a:xfrm>
          <a:off x="0" y="0"/>
          <a:ext cx="0" cy="0"/>
          <a:chOff x="0" y="0"/>
          <a:chExt cx="0" cy="0"/>
        </a:xfrm>
      </p:grpSpPr>
      <p:sp>
        <p:nvSpPr>
          <p:cNvPr id="75" name="Google Shape;75;p18"/>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a:off x="584200" y="1435497"/>
            <a:ext cx="11018520" cy="2308324"/>
          </a:xfrm>
          <a:prstGeom prst="rect">
            <a:avLst/>
          </a:prstGeom>
          <a:noFill/>
          <a:ln>
            <a:noFill/>
          </a:ln>
        </p:spPr>
        <p:txBody>
          <a:bodyPr anchorCtr="0" anchor="t" bIns="0" lIns="0" spcFirstLastPara="1" rIns="0" wrap="square" tIns="0">
            <a:no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77" name="Google Shape;77;p18"/>
          <p:cNvPicPr preferRelativeResize="0"/>
          <p:nvPr/>
        </p:nvPicPr>
        <p:blipFill rotWithShape="1">
          <a:blip r:embed="rId2">
            <a:alphaModFix/>
          </a:blip>
          <a:srcRect b="0" l="0" r="0" t="0"/>
          <a:stretch/>
        </p:blipFill>
        <p:spPr>
          <a:xfrm>
            <a:off x="0" y="6017392"/>
            <a:ext cx="12192000" cy="257996"/>
          </a:xfrm>
          <a:prstGeom prst="rect">
            <a:avLst/>
          </a:prstGeom>
          <a:noFill/>
          <a:ln>
            <a:noFill/>
          </a:ln>
        </p:spPr>
      </p:pic>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78" name="Shape 78"/>
        <p:cNvGrpSpPr/>
        <p:nvPr/>
      </p:nvGrpSpPr>
      <p:grpSpPr>
        <a:xfrm>
          <a:off x="0" y="0"/>
          <a:ext cx="0" cy="0"/>
          <a:chOff x="0" y="0"/>
          <a:chExt cx="0" cy="0"/>
        </a:xfrm>
      </p:grpSpPr>
      <p:sp>
        <p:nvSpPr>
          <p:cNvPr id="79" name="Google Shape;79;p19"/>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a:off x="584200" y="1435100"/>
            <a:ext cx="5212080" cy="164968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9"/>
          <p:cNvSpPr txBox="1"/>
          <p:nvPr>
            <p:ph idx="2" type="body"/>
          </p:nvPr>
        </p:nvSpPr>
        <p:spPr>
          <a:xfrm>
            <a:off x="6397171" y="1435100"/>
            <a:ext cx="5212080" cy="164968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82" name="Shape 82"/>
        <p:cNvGrpSpPr/>
        <p:nvPr/>
      </p:nvGrpSpPr>
      <p:grpSpPr>
        <a:xfrm>
          <a:off x="0" y="0"/>
          <a:ext cx="0" cy="0"/>
          <a:chOff x="0" y="0"/>
          <a:chExt cx="0" cy="0"/>
        </a:xfrm>
      </p:grpSpPr>
      <p:sp>
        <p:nvSpPr>
          <p:cNvPr id="83" name="Google Shape;83;p20"/>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0"/>
          <p:cNvSpPr txBox="1"/>
          <p:nvPr>
            <p:ph idx="1" type="body"/>
          </p:nvPr>
        </p:nvSpPr>
        <p:spPr>
          <a:xfrm>
            <a:off x="584200" y="1437481"/>
            <a:ext cx="5212080" cy="164968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1224"/>
              </a:spcBef>
              <a:spcAft>
                <a:spcPts val="0"/>
              </a:spcAft>
              <a:buClr>
                <a:schemeClr val="dk1"/>
              </a:buClr>
              <a:buSzPts val="2520"/>
              <a:buFont typeface="Noto Sans Symbols"/>
              <a:buChar char="·"/>
              <a:defRPr b="0" sz="2800">
                <a:latin typeface="Quattrocento Sans"/>
                <a:ea typeface="Quattrocento Sans"/>
                <a:cs typeface="Quattrocento Sans"/>
                <a:sym typeface="Quattrocento Sans"/>
              </a:defRPr>
            </a:lvl1pPr>
            <a:lvl2pPr indent="-342900" lvl="1" marL="914400" algn="l">
              <a:lnSpc>
                <a:spcPct val="100000"/>
              </a:lnSpc>
              <a:spcBef>
                <a:spcPts val="400"/>
              </a:spcBef>
              <a:spcAft>
                <a:spcPts val="0"/>
              </a:spcAft>
              <a:buClr>
                <a:schemeClr val="dk1"/>
              </a:buClr>
              <a:buSzPts val="1800"/>
              <a:buFont typeface="Noto Sans Symbols"/>
              <a:buChar char="·"/>
              <a:defRPr b="0" sz="2000"/>
            </a:lvl2pPr>
            <a:lvl3pPr indent="-320039" lvl="2" marL="1371600" algn="l">
              <a:lnSpc>
                <a:spcPct val="100000"/>
              </a:lnSpc>
              <a:spcBef>
                <a:spcPts val="320"/>
              </a:spcBef>
              <a:spcAft>
                <a:spcPts val="0"/>
              </a:spcAft>
              <a:buClr>
                <a:schemeClr val="dk1"/>
              </a:buClr>
              <a:buSzPts val="1440"/>
              <a:buFont typeface="Noto Sans Symbols"/>
              <a:buChar char="·"/>
              <a:defRPr b="0" sz="1600"/>
            </a:lvl3pPr>
            <a:lvl4pPr indent="-308610" lvl="3" marL="1828800" algn="l">
              <a:lnSpc>
                <a:spcPct val="100000"/>
              </a:lnSpc>
              <a:spcBef>
                <a:spcPts val="280"/>
              </a:spcBef>
              <a:spcAft>
                <a:spcPts val="0"/>
              </a:spcAft>
              <a:buClr>
                <a:schemeClr val="dk1"/>
              </a:buClr>
              <a:buSzPts val="1260"/>
              <a:buFont typeface="Noto Sans Symbols"/>
              <a:buChar char="·"/>
              <a:defRPr b="0" sz="1400"/>
            </a:lvl4pPr>
            <a:lvl5pPr indent="-308610" lvl="4" marL="2286000" algn="l">
              <a:lnSpc>
                <a:spcPct val="100000"/>
              </a:lnSpc>
              <a:spcBef>
                <a:spcPts val="280"/>
              </a:spcBef>
              <a:spcAft>
                <a:spcPts val="0"/>
              </a:spcAft>
              <a:buClr>
                <a:schemeClr val="dk1"/>
              </a:buClr>
              <a:buSzPts val="1260"/>
              <a:buFont typeface="Noto Sans Symbols"/>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20"/>
          <p:cNvSpPr txBox="1"/>
          <p:nvPr>
            <p:ph idx="2" type="body"/>
          </p:nvPr>
        </p:nvSpPr>
        <p:spPr>
          <a:xfrm>
            <a:off x="6389914" y="1437481"/>
            <a:ext cx="5212080" cy="164968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1224"/>
              </a:spcBef>
              <a:spcAft>
                <a:spcPts val="0"/>
              </a:spcAft>
              <a:buClr>
                <a:schemeClr val="dk1"/>
              </a:buClr>
              <a:buSzPts val="2520"/>
              <a:buFont typeface="Noto Sans Symbols"/>
              <a:buChar char="·"/>
              <a:defRPr b="0" sz="2800">
                <a:latin typeface="Quattrocento Sans"/>
                <a:ea typeface="Quattrocento Sans"/>
                <a:cs typeface="Quattrocento Sans"/>
                <a:sym typeface="Quattrocento Sans"/>
              </a:defRPr>
            </a:lvl1pPr>
            <a:lvl2pPr indent="-342900" lvl="1" marL="914400" algn="l">
              <a:lnSpc>
                <a:spcPct val="100000"/>
              </a:lnSpc>
              <a:spcBef>
                <a:spcPts val="400"/>
              </a:spcBef>
              <a:spcAft>
                <a:spcPts val="0"/>
              </a:spcAft>
              <a:buClr>
                <a:schemeClr val="dk1"/>
              </a:buClr>
              <a:buSzPts val="1800"/>
              <a:buFont typeface="Noto Sans Symbols"/>
              <a:buChar char="·"/>
              <a:defRPr b="0" sz="2000"/>
            </a:lvl2pPr>
            <a:lvl3pPr indent="-320039" lvl="2" marL="1371600" algn="l">
              <a:lnSpc>
                <a:spcPct val="100000"/>
              </a:lnSpc>
              <a:spcBef>
                <a:spcPts val="320"/>
              </a:spcBef>
              <a:spcAft>
                <a:spcPts val="0"/>
              </a:spcAft>
              <a:buClr>
                <a:schemeClr val="dk1"/>
              </a:buClr>
              <a:buSzPts val="1440"/>
              <a:buFont typeface="Noto Sans Symbols"/>
              <a:buChar char="·"/>
              <a:defRPr b="0" sz="1600"/>
            </a:lvl3pPr>
            <a:lvl4pPr indent="-308610" lvl="3" marL="1828800" algn="l">
              <a:lnSpc>
                <a:spcPct val="100000"/>
              </a:lnSpc>
              <a:spcBef>
                <a:spcPts val="280"/>
              </a:spcBef>
              <a:spcAft>
                <a:spcPts val="0"/>
              </a:spcAft>
              <a:buClr>
                <a:schemeClr val="dk1"/>
              </a:buClr>
              <a:buSzPts val="1260"/>
              <a:buFont typeface="Noto Sans Symbols"/>
              <a:buChar char="·"/>
              <a:defRPr b="0" sz="1400"/>
            </a:lvl4pPr>
            <a:lvl5pPr indent="-308610" lvl="4" marL="2286000" algn="l">
              <a:lnSpc>
                <a:spcPct val="100000"/>
              </a:lnSpc>
              <a:spcBef>
                <a:spcPts val="280"/>
              </a:spcBef>
              <a:spcAft>
                <a:spcPts val="0"/>
              </a:spcAft>
              <a:buClr>
                <a:schemeClr val="dk1"/>
              </a:buClr>
              <a:buSzPts val="1260"/>
              <a:buFont typeface="Noto Sans Symbols"/>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15" name="Shape 15"/>
        <p:cNvGrpSpPr/>
        <p:nvPr/>
      </p:nvGrpSpPr>
      <p:grpSpPr>
        <a:xfrm>
          <a:off x="0" y="0"/>
          <a:ext cx="0" cy="0"/>
          <a:chOff x="0" y="0"/>
          <a:chExt cx="0" cy="0"/>
        </a:xfrm>
      </p:grpSpPr>
      <p:sp>
        <p:nvSpPr>
          <p:cNvPr id="16" name="Google Shape;16;p3"/>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586390" y="1434370"/>
            <a:ext cx="11018520" cy="23083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8" name="Google Shape;18;p3"/>
          <p:cNvPicPr preferRelativeResize="0"/>
          <p:nvPr/>
        </p:nvPicPr>
        <p:blipFill rotWithShape="1">
          <a:blip r:embed="rId2">
            <a:alphaModFix/>
          </a:blip>
          <a:srcRect b="0" l="0" r="0" t="0"/>
          <a:stretch/>
        </p:blipFill>
        <p:spPr>
          <a:xfrm>
            <a:off x="0" y="6017392"/>
            <a:ext cx="12192000" cy="257996"/>
          </a:xfrm>
          <a:prstGeom prst="rect">
            <a:avLst/>
          </a:prstGeom>
          <a:noFill/>
          <a:ln>
            <a:noFill/>
          </a:ln>
        </p:spPr>
      </p:pic>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6" name="Shape 86"/>
        <p:cNvGrpSpPr/>
        <p:nvPr/>
      </p:nvGrpSpPr>
      <p:grpSpPr>
        <a:xfrm>
          <a:off x="0" y="0"/>
          <a:ext cx="0" cy="0"/>
          <a:chOff x="0" y="0"/>
          <a:chExt cx="0" cy="0"/>
        </a:xfrm>
      </p:grpSpPr>
      <p:sp>
        <p:nvSpPr>
          <p:cNvPr id="87" name="Google Shape;87;p21"/>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900">
          <p15:clr>
            <a:srgbClr val="5ACBF0"/>
          </p15:clr>
        </p15:guide>
        <p15:guide id="2" orient="horz" pos="1276">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grid">
  <p:cSld name="Title Only with grid">
    <p:spTree>
      <p:nvGrpSpPr>
        <p:cNvPr id="88" name="Shape 88"/>
        <p:cNvGrpSpPr/>
        <p:nvPr/>
      </p:nvGrpSpPr>
      <p:grpSpPr>
        <a:xfrm>
          <a:off x="0" y="0"/>
          <a:ext cx="0" cy="0"/>
          <a:chOff x="0" y="0"/>
          <a:chExt cx="0" cy="0"/>
        </a:xfrm>
      </p:grpSpPr>
      <p:sp>
        <p:nvSpPr>
          <p:cNvPr id="89" name="Google Shape;89;p22"/>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spTree>
      <p:nvGrpSpPr>
        <p:cNvPr id="90" name="Shape 90"/>
        <p:cNvGrpSpPr/>
        <p:nvPr/>
      </p:nvGrpSpPr>
      <p:grpSpPr>
        <a:xfrm>
          <a:off x="0" y="0"/>
          <a:ext cx="0" cy="0"/>
          <a:chOff x="0" y="0"/>
          <a:chExt cx="0" cy="0"/>
        </a:xfrm>
      </p:grpSpPr>
      <p:sp>
        <p:nvSpPr>
          <p:cNvPr id="91" name="Google Shape;91;p23"/>
          <p:cNvSpPr txBox="1"/>
          <p:nvPr>
            <p:ph type="title"/>
          </p:nvPr>
        </p:nvSpPr>
        <p:spPr>
          <a:xfrm>
            <a:off x="584200" y="2025650"/>
            <a:ext cx="4161981" cy="110799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b="0"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3"/>
          <p:cNvSpPr txBox="1"/>
          <p:nvPr>
            <p:ph idx="1" type="body"/>
          </p:nvPr>
        </p:nvSpPr>
        <p:spPr>
          <a:xfrm>
            <a:off x="584200" y="3535541"/>
            <a:ext cx="4162425"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None/>
              <a:defRPr sz="20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23"/>
          <p:cNvSpPr/>
          <p:nvPr>
            <p:ph idx="2" type="pic"/>
          </p:nvPr>
        </p:nvSpPr>
        <p:spPr>
          <a:xfrm>
            <a:off x="5334000" y="0"/>
            <a:ext cx="6858000" cy="6858000"/>
          </a:xfrm>
          <a:prstGeom prst="rect">
            <a:avLst/>
          </a:prstGeom>
          <a:blipFill rotWithShape="1">
            <a:blip r:embed="rId2">
              <a:alphaModFix/>
            </a:blip>
            <a:stretch>
              <a:fillRect b="0" l="0" r="0" t="0"/>
            </a:stretch>
          </a:blipFill>
          <a:ln>
            <a:noFill/>
          </a:ln>
        </p:spPr>
        <p:txBody>
          <a:bodyPr anchorCtr="0" anchor="t" bIns="0" lIns="0" spcFirstLastPara="1" rIns="0" wrap="square" tIns="2011675">
            <a:noAutofit/>
          </a:bodyPr>
          <a:lstStyle>
            <a:lvl1pPr lvl="0" marR="0" rtl="0" algn="ctr">
              <a:lnSpc>
                <a:spcPct val="100000"/>
              </a:lnSpc>
              <a:spcBef>
                <a:spcPts val="320"/>
              </a:spcBef>
              <a:spcAft>
                <a:spcPts val="0"/>
              </a:spcAft>
              <a:buClr>
                <a:srgbClr val="FFFFFF"/>
              </a:buClr>
              <a:buSzPts val="1440"/>
              <a:buFont typeface="Noto Sans Symbols"/>
              <a:buNone/>
              <a:defRPr b="1" i="0" sz="1600" u="none" cap="none" strike="noStrike">
                <a:solidFill>
                  <a:srgbClr val="FFFFFF"/>
                </a:solidFill>
                <a:latin typeface="Quattrocento Sans"/>
                <a:ea typeface="Quattrocento Sans"/>
                <a:cs typeface="Quattrocento Sans"/>
                <a:sym typeface="Quattrocento Sans"/>
              </a:defRPr>
            </a:lvl1pPr>
            <a:lvl2pPr lvl="1"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904">
          <p15:clr>
            <a:srgbClr val="5ACBF0"/>
          </p15:clr>
        </p15:guide>
        <p15:guide id="3" orient="horz" pos="1276">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
  <p:cSld name="Square Photo ">
    <p:spTree>
      <p:nvGrpSpPr>
        <p:cNvPr id="94" name="Shape 94"/>
        <p:cNvGrpSpPr/>
        <p:nvPr/>
      </p:nvGrpSpPr>
      <p:grpSpPr>
        <a:xfrm>
          <a:off x="0" y="0"/>
          <a:ext cx="0" cy="0"/>
          <a:chOff x="0" y="0"/>
          <a:chExt cx="0" cy="0"/>
        </a:xfrm>
      </p:grpSpPr>
      <p:sp>
        <p:nvSpPr>
          <p:cNvPr id="95" name="Google Shape;95;p24"/>
          <p:cNvSpPr txBox="1"/>
          <p:nvPr>
            <p:ph type="title"/>
          </p:nvPr>
        </p:nvSpPr>
        <p:spPr>
          <a:xfrm>
            <a:off x="584025" y="2875002"/>
            <a:ext cx="4161981" cy="1107996"/>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b="0"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4"/>
          <p:cNvSpPr/>
          <p:nvPr>
            <p:ph idx="2" type="pic"/>
          </p:nvPr>
        </p:nvSpPr>
        <p:spPr>
          <a:xfrm>
            <a:off x="5334000" y="0"/>
            <a:ext cx="6858000" cy="6858000"/>
          </a:xfrm>
          <a:prstGeom prst="rect">
            <a:avLst/>
          </a:prstGeom>
          <a:blipFill rotWithShape="1">
            <a:blip r:embed="rId2">
              <a:alphaModFix/>
            </a:blip>
            <a:stretch>
              <a:fillRect b="0" l="0" r="0" t="0"/>
            </a:stretch>
          </a:blipFill>
          <a:ln>
            <a:noFill/>
          </a:ln>
        </p:spPr>
        <p:txBody>
          <a:bodyPr anchorCtr="0" anchor="t" bIns="0" lIns="0" spcFirstLastPara="1" rIns="0" wrap="square" tIns="2011675">
            <a:noAutofit/>
          </a:bodyPr>
          <a:lstStyle>
            <a:lvl1pPr lvl="0" marR="0" rtl="0" algn="ctr">
              <a:lnSpc>
                <a:spcPct val="100000"/>
              </a:lnSpc>
              <a:spcBef>
                <a:spcPts val="320"/>
              </a:spcBef>
              <a:spcAft>
                <a:spcPts val="0"/>
              </a:spcAft>
              <a:buClr>
                <a:srgbClr val="FFFFFF"/>
              </a:buClr>
              <a:buSzPts val="1440"/>
              <a:buFont typeface="Noto Sans Symbols"/>
              <a:buNone/>
              <a:defRPr b="1" i="0" sz="1600" u="none" cap="none" strike="noStrike">
                <a:solidFill>
                  <a:srgbClr val="FFFFFF"/>
                </a:solidFill>
                <a:latin typeface="Quattrocento Sans"/>
                <a:ea typeface="Quattrocento Sans"/>
                <a:cs typeface="Quattrocento Sans"/>
                <a:sym typeface="Quattrocento Sans"/>
              </a:defRPr>
            </a:lvl1pPr>
            <a:lvl2pPr lvl="1"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2">
  <p:cSld name="Square Photo 2">
    <p:spTree>
      <p:nvGrpSpPr>
        <p:cNvPr id="97" name="Shape 97"/>
        <p:cNvGrpSpPr/>
        <p:nvPr/>
      </p:nvGrpSpPr>
      <p:grpSpPr>
        <a:xfrm>
          <a:off x="0" y="0"/>
          <a:ext cx="0" cy="0"/>
          <a:chOff x="0" y="0"/>
          <a:chExt cx="0" cy="0"/>
        </a:xfrm>
      </p:grpSpPr>
      <p:sp>
        <p:nvSpPr>
          <p:cNvPr id="98" name="Google Shape;98;p25"/>
          <p:cNvSpPr txBox="1"/>
          <p:nvPr>
            <p:ph type="title"/>
          </p:nvPr>
        </p:nvSpPr>
        <p:spPr>
          <a:xfrm>
            <a:off x="584200" y="2981637"/>
            <a:ext cx="4160520" cy="86177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800"/>
              <a:buFont typeface="Quattrocento Sans"/>
              <a:buNone/>
              <a:defRPr b="0" sz="28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5"/>
          <p:cNvSpPr/>
          <p:nvPr>
            <p:ph idx="2" type="pic"/>
          </p:nvPr>
        </p:nvSpPr>
        <p:spPr>
          <a:xfrm>
            <a:off x="5334000" y="0"/>
            <a:ext cx="6858000" cy="6858000"/>
          </a:xfrm>
          <a:prstGeom prst="rect">
            <a:avLst/>
          </a:prstGeom>
          <a:blipFill rotWithShape="1">
            <a:blip r:embed="rId2">
              <a:alphaModFix/>
            </a:blip>
            <a:stretch>
              <a:fillRect b="0" l="0" r="0" t="0"/>
            </a:stretch>
          </a:blipFill>
          <a:ln>
            <a:noFill/>
          </a:ln>
        </p:spPr>
        <p:txBody>
          <a:bodyPr anchorCtr="0" anchor="t" bIns="0" lIns="0" spcFirstLastPara="1" rIns="0" wrap="square" tIns="2011675">
            <a:noAutofit/>
          </a:bodyPr>
          <a:lstStyle>
            <a:lvl1pPr lvl="0" marR="0" rtl="0" algn="ctr">
              <a:lnSpc>
                <a:spcPct val="100000"/>
              </a:lnSpc>
              <a:spcBef>
                <a:spcPts val="320"/>
              </a:spcBef>
              <a:spcAft>
                <a:spcPts val="0"/>
              </a:spcAft>
              <a:buClr>
                <a:srgbClr val="FFFFFF"/>
              </a:buClr>
              <a:buSzPts val="1440"/>
              <a:buFont typeface="Noto Sans Symbols"/>
              <a:buNone/>
              <a:defRPr b="1" i="0" sz="1600" u="none" cap="none" strike="noStrike">
                <a:solidFill>
                  <a:srgbClr val="FFFFFF"/>
                </a:solidFill>
                <a:latin typeface="Quattrocento Sans"/>
                <a:ea typeface="Quattrocento Sans"/>
                <a:cs typeface="Quattrocento Sans"/>
                <a:sym typeface="Quattrocento Sans"/>
              </a:defRPr>
            </a:lvl1pPr>
            <a:lvl2pPr lvl="1"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_2">
  <p:cSld name="Demo slide_2">
    <p:bg>
      <p:bgPr>
        <a:solidFill>
          <a:srgbClr val="F2F2F2"/>
        </a:solidFill>
      </p:bgPr>
    </p:bg>
    <p:spTree>
      <p:nvGrpSpPr>
        <p:cNvPr id="100" name="Shape 100"/>
        <p:cNvGrpSpPr/>
        <p:nvPr/>
      </p:nvGrpSpPr>
      <p:grpSpPr>
        <a:xfrm>
          <a:off x="0" y="0"/>
          <a:ext cx="0" cy="0"/>
          <a:chOff x="0" y="0"/>
          <a:chExt cx="0" cy="0"/>
        </a:xfrm>
      </p:grpSpPr>
      <p:sp>
        <p:nvSpPr>
          <p:cNvPr id="101" name="Google Shape;101;p26"/>
          <p:cNvSpPr txBox="1"/>
          <p:nvPr>
            <p:ph type="title"/>
          </p:nvPr>
        </p:nvSpPr>
        <p:spPr>
          <a:xfrm>
            <a:off x="585216" y="3011819"/>
            <a:ext cx="9144000" cy="4985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1A1A1A"/>
              </a:buClr>
              <a:buSzPts val="3600"/>
              <a:buFont typeface="Quattrocento Sans"/>
              <a:buNone/>
              <a:defRPr b="0" sz="3600" cap="none">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6"/>
          <p:cNvSpPr txBox="1"/>
          <p:nvPr>
            <p:ph idx="1" type="body"/>
          </p:nvPr>
        </p:nvSpPr>
        <p:spPr>
          <a:xfrm>
            <a:off x="594594" y="3631794"/>
            <a:ext cx="9144000"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Font typeface="Arial"/>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id="103" name="Google Shape;103;p26"/>
          <p:cNvPicPr preferRelativeResize="0"/>
          <p:nvPr/>
        </p:nvPicPr>
        <p:blipFill rotWithShape="1">
          <a:blip r:embed="rId2">
            <a:alphaModFix/>
          </a:blip>
          <a:srcRect b="6156" l="28" r="9556" t="-2689"/>
          <a:stretch/>
        </p:blipFill>
        <p:spPr>
          <a:xfrm>
            <a:off x="0" y="2083350"/>
            <a:ext cx="12192000" cy="477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lide_2">
  <p:cSld name="Video slide_2">
    <p:bg>
      <p:bgPr>
        <a:solidFill>
          <a:srgbClr val="F2F2F2"/>
        </a:solidFill>
      </p:bgPr>
    </p:bg>
    <p:spTree>
      <p:nvGrpSpPr>
        <p:cNvPr id="104" name="Shape 104"/>
        <p:cNvGrpSpPr/>
        <p:nvPr/>
      </p:nvGrpSpPr>
      <p:grpSpPr>
        <a:xfrm>
          <a:off x="0" y="0"/>
          <a:ext cx="0" cy="0"/>
          <a:chOff x="0" y="0"/>
          <a:chExt cx="0" cy="0"/>
        </a:xfrm>
      </p:grpSpPr>
      <p:sp>
        <p:nvSpPr>
          <p:cNvPr id="105" name="Google Shape;105;p27"/>
          <p:cNvSpPr txBox="1"/>
          <p:nvPr>
            <p:ph type="title"/>
          </p:nvPr>
        </p:nvSpPr>
        <p:spPr>
          <a:xfrm>
            <a:off x="585216" y="3035808"/>
            <a:ext cx="9144000" cy="4985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27"/>
          <p:cNvPicPr preferRelativeResize="0"/>
          <p:nvPr/>
        </p:nvPicPr>
        <p:blipFill rotWithShape="1">
          <a:blip r:embed="rId2">
            <a:alphaModFix/>
          </a:blip>
          <a:srcRect b="6156" l="28" r="9556" t="-2689"/>
          <a:stretch/>
        </p:blipFill>
        <p:spPr>
          <a:xfrm>
            <a:off x="0" y="2083350"/>
            <a:ext cx="12192000" cy="477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_2">
  <p:cSld name="Section Title_2">
    <p:bg>
      <p:bgPr>
        <a:solidFill>
          <a:srgbClr val="F2F2F2"/>
        </a:solidFill>
      </p:bgPr>
    </p:bg>
    <p:spTree>
      <p:nvGrpSpPr>
        <p:cNvPr id="107" name="Shape 107"/>
        <p:cNvGrpSpPr/>
        <p:nvPr/>
      </p:nvGrpSpPr>
      <p:grpSpPr>
        <a:xfrm>
          <a:off x="0" y="0"/>
          <a:ext cx="0" cy="0"/>
          <a:chOff x="0" y="0"/>
          <a:chExt cx="0" cy="0"/>
        </a:xfrm>
      </p:grpSpPr>
      <p:sp>
        <p:nvSpPr>
          <p:cNvPr id="108" name="Google Shape;108;p28"/>
          <p:cNvSpPr txBox="1"/>
          <p:nvPr>
            <p:ph type="title"/>
          </p:nvPr>
        </p:nvSpPr>
        <p:spPr>
          <a:xfrm>
            <a:off x="585216" y="3035808"/>
            <a:ext cx="9144000" cy="4985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9" name="Google Shape;109;p28"/>
          <p:cNvPicPr preferRelativeResize="0"/>
          <p:nvPr/>
        </p:nvPicPr>
        <p:blipFill rotWithShape="1">
          <a:blip r:embed="rId2">
            <a:alphaModFix/>
          </a:blip>
          <a:srcRect b="6156" l="28" r="9556" t="-2689"/>
          <a:stretch/>
        </p:blipFill>
        <p:spPr>
          <a:xfrm>
            <a:off x="0" y="2083350"/>
            <a:ext cx="12192000" cy="477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0" name="Shape 110"/>
        <p:cNvGrpSpPr/>
        <p:nvPr/>
      </p:nvGrpSpPr>
      <p:grpSpPr>
        <a:xfrm>
          <a:off x="0" y="0"/>
          <a:ext cx="0" cy="0"/>
          <a:chOff x="0" y="0"/>
          <a:chExt cx="0" cy="0"/>
        </a:xfrm>
      </p:grpSpPr>
    </p:spTree>
  </p:cSld>
  <p:clrMapOvr>
    <a:masterClrMapping/>
  </p:clrMapOvr>
  <p:transition>
    <p:fade/>
  </p:transition>
  <p:extLst>
    <p:ext uri="{DCECCB84-F9BA-43D5-87BE-67443E8EF086}">
      <p15:sldGuideLst>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bg>
      <p:bgPr>
        <a:solidFill>
          <a:schemeClr val="dk2"/>
        </a:solidFill>
      </p:bgPr>
    </p:bg>
    <p:spTree>
      <p:nvGrpSpPr>
        <p:cNvPr id="111" name="Shape 111"/>
        <p:cNvGrpSpPr/>
        <p:nvPr/>
      </p:nvGrpSpPr>
      <p:grpSpPr>
        <a:xfrm>
          <a:off x="0" y="0"/>
          <a:ext cx="0" cy="0"/>
          <a:chOff x="0" y="0"/>
          <a:chExt cx="0" cy="0"/>
        </a:xfrm>
      </p:grpSpPr>
    </p:spTree>
  </p:cSld>
  <p:clrMapOvr>
    <a:masterClrMapping/>
  </p:clrMapOvr>
  <p:transition>
    <p:fade/>
  </p:transition>
  <p:extLst>
    <p:ext uri="{DCECCB84-F9BA-43D5-87BE-67443E8EF086}">
      <p15:sldGuideLst>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Non-bulleted text">
  <p:cSld name="2_Title &amp; Non-bulleted text">
    <p:spTree>
      <p:nvGrpSpPr>
        <p:cNvPr id="19" name="Shape 19"/>
        <p:cNvGrpSpPr/>
        <p:nvPr/>
      </p:nvGrpSpPr>
      <p:grpSpPr>
        <a:xfrm>
          <a:off x="0" y="0"/>
          <a:ext cx="0" cy="0"/>
          <a:chOff x="0" y="0"/>
          <a:chExt cx="0" cy="0"/>
        </a:xfrm>
      </p:grpSpPr>
      <p:sp>
        <p:nvSpPr>
          <p:cNvPr id="20" name="Google Shape;20;p4"/>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body"/>
          </p:nvPr>
        </p:nvSpPr>
        <p:spPr>
          <a:xfrm>
            <a:off x="586390" y="1434370"/>
            <a:ext cx="11018520" cy="23083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 name="Google Shape;22;p4"/>
          <p:cNvPicPr preferRelativeResize="0"/>
          <p:nvPr/>
        </p:nvPicPr>
        <p:blipFill rotWithShape="1">
          <a:blip r:embed="rId2">
            <a:alphaModFix/>
          </a:blip>
          <a:srcRect b="-2655" l="65068" r="3128" t="0"/>
          <a:stretch/>
        </p:blipFill>
        <p:spPr>
          <a:xfrm rot="-2460935">
            <a:off x="8891709" y="5698742"/>
            <a:ext cx="3877558" cy="264844"/>
          </a:xfrm>
          <a:prstGeom prst="rect">
            <a:avLst/>
          </a:prstGeom>
          <a:noFill/>
          <a:ln>
            <a:noFill/>
          </a:ln>
        </p:spPr>
      </p:pic>
      <p:sp>
        <p:nvSpPr>
          <p:cNvPr id="23" name="Google Shape;23;p4"/>
          <p:cNvSpPr/>
          <p:nvPr/>
        </p:nvSpPr>
        <p:spPr>
          <a:xfrm>
            <a:off x="12192000" y="4307417"/>
            <a:ext cx="109538" cy="594783"/>
          </a:xfrm>
          <a:prstGeom prst="rect">
            <a:avLst/>
          </a:prstGeom>
          <a:solidFill>
            <a:srgbClr val="E6E6E6"/>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24" name="Google Shape;24;p4"/>
          <p:cNvSpPr/>
          <p:nvPr/>
        </p:nvSpPr>
        <p:spPr>
          <a:xfrm>
            <a:off x="9116483" y="6858000"/>
            <a:ext cx="1023197" cy="345432"/>
          </a:xfrm>
          <a:prstGeom prst="rect">
            <a:avLst/>
          </a:prstGeom>
          <a:solidFill>
            <a:srgbClr val="E6E6E6"/>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b="0" i="0" sz="2000" u="none" cap="none" strike="noStrik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_2">
  <p:cSld name="Closing logo slide_2">
    <p:bg>
      <p:bgPr>
        <a:solidFill>
          <a:srgbClr val="E6E6E6"/>
        </a:solidFill>
      </p:bgPr>
    </p:bg>
    <p:spTree>
      <p:nvGrpSpPr>
        <p:cNvPr id="112" name="Shape 112"/>
        <p:cNvGrpSpPr/>
        <p:nvPr/>
      </p:nvGrpSpPr>
      <p:grpSpPr>
        <a:xfrm>
          <a:off x="0" y="0"/>
          <a:ext cx="0" cy="0"/>
          <a:chOff x="0" y="0"/>
          <a:chExt cx="0" cy="0"/>
        </a:xfrm>
      </p:grpSpPr>
      <p:pic>
        <p:nvPicPr>
          <p:cNvPr descr="A picture containing meter&#10;&#10;Description automatically generated" id="113" name="Google Shape;113;p31"/>
          <p:cNvPicPr preferRelativeResize="0"/>
          <p:nvPr/>
        </p:nvPicPr>
        <p:blipFill rotWithShape="1">
          <a:blip r:embed="rId2">
            <a:alphaModFix/>
          </a:blip>
          <a:srcRect b="10239" l="25163" r="8596" t="-6474"/>
          <a:stretch/>
        </p:blipFill>
        <p:spPr>
          <a:xfrm>
            <a:off x="0" y="361014"/>
            <a:ext cx="12192000" cy="6496986"/>
          </a:xfrm>
          <a:prstGeom prst="rect">
            <a:avLst/>
          </a:prstGeom>
          <a:noFill/>
          <a:ln>
            <a:noFill/>
          </a:ln>
        </p:spPr>
      </p:pic>
      <p:pic>
        <p:nvPicPr>
          <p:cNvPr id="114" name="Google Shape;114;p31"/>
          <p:cNvPicPr preferRelativeResize="0"/>
          <p:nvPr/>
        </p:nvPicPr>
        <p:blipFill rotWithShape="1">
          <a:blip r:embed="rId3">
            <a:alphaModFix/>
          </a:blip>
          <a:srcRect b="0" l="0" r="0" t="0"/>
          <a:stretch/>
        </p:blipFill>
        <p:spPr>
          <a:xfrm>
            <a:off x="587376" y="595948"/>
            <a:ext cx="2132954" cy="402335"/>
          </a:xfrm>
          <a:prstGeom prst="rect">
            <a:avLst/>
          </a:prstGeom>
          <a:noFill/>
          <a:ln>
            <a:noFill/>
          </a:ln>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_3">
  <p:cSld name="Closing logo slide_3">
    <p:bg>
      <p:bgPr>
        <a:solidFill>
          <a:srgbClr val="F2F2F2"/>
        </a:solidFill>
      </p:bgPr>
    </p:bg>
    <p:spTree>
      <p:nvGrpSpPr>
        <p:cNvPr id="115" name="Shape 115"/>
        <p:cNvGrpSpPr/>
        <p:nvPr/>
      </p:nvGrpSpPr>
      <p:grpSpPr>
        <a:xfrm>
          <a:off x="0" y="0"/>
          <a:ext cx="0" cy="0"/>
          <a:chOff x="0" y="0"/>
          <a:chExt cx="0" cy="0"/>
        </a:xfrm>
      </p:grpSpPr>
      <p:pic>
        <p:nvPicPr>
          <p:cNvPr descr="A picture containing meter&#10;&#10;Description automatically generated" id="116" name="Google Shape;116;p32"/>
          <p:cNvPicPr preferRelativeResize="0"/>
          <p:nvPr/>
        </p:nvPicPr>
        <p:blipFill rotWithShape="1">
          <a:blip r:embed="rId2">
            <a:alphaModFix/>
          </a:blip>
          <a:srcRect b="10239" l="25163" r="8596" t="-6474"/>
          <a:stretch/>
        </p:blipFill>
        <p:spPr>
          <a:xfrm>
            <a:off x="533400" y="729314"/>
            <a:ext cx="12192000" cy="6496986"/>
          </a:xfrm>
          <a:prstGeom prst="rect">
            <a:avLst/>
          </a:prstGeom>
          <a:noFill/>
          <a:ln>
            <a:noFill/>
          </a:ln>
        </p:spPr>
      </p:pic>
      <p:pic>
        <p:nvPicPr>
          <p:cNvPr descr="A picture containing food, drawing, plate&#10;&#10;Description automatically generated" id="117" name="Google Shape;117;p32"/>
          <p:cNvPicPr preferRelativeResize="0"/>
          <p:nvPr/>
        </p:nvPicPr>
        <p:blipFill rotWithShape="1">
          <a:blip r:embed="rId3">
            <a:alphaModFix/>
          </a:blip>
          <a:srcRect b="0" l="0" r="0" t="0"/>
          <a:stretch/>
        </p:blipFill>
        <p:spPr>
          <a:xfrm>
            <a:off x="587376" y="595948"/>
            <a:ext cx="2132954" cy="402336"/>
          </a:xfrm>
          <a:prstGeom prst="rect">
            <a:avLst/>
          </a:prstGeom>
          <a:noFill/>
          <a:ln>
            <a:noFill/>
          </a:ln>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rgbClr val="000000"/>
        </a:solidFill>
      </p:bgPr>
    </p:bg>
    <p:spTree>
      <p:nvGrpSpPr>
        <p:cNvPr id="118" name="Shape 118"/>
        <p:cNvGrpSpPr/>
        <p:nvPr/>
      </p:nvGrpSpPr>
      <p:grpSpPr>
        <a:xfrm>
          <a:off x="0" y="0"/>
          <a:ext cx="0" cy="0"/>
          <a:chOff x="0" y="0"/>
          <a:chExt cx="0" cy="0"/>
        </a:xfrm>
      </p:grpSpPr>
      <p:sp>
        <p:nvSpPr>
          <p:cNvPr id="119" name="Google Shape;119;p33"/>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3"/>
          <p:cNvSpPr txBox="1"/>
          <p:nvPr>
            <p:ph idx="1" type="body"/>
          </p:nvPr>
        </p:nvSpPr>
        <p:spPr>
          <a:xfrm>
            <a:off x="584200" y="1436688"/>
            <a:ext cx="11018838" cy="2215991"/>
          </a:xfrm>
          <a:prstGeom prst="rect">
            <a:avLst/>
          </a:prstGeom>
          <a:noFill/>
          <a:ln>
            <a:noFill/>
          </a:ln>
        </p:spPr>
        <p:txBody>
          <a:bodyPr anchorCtr="0" anchor="t" bIns="0" lIns="0" spcFirstLastPara="1" rIns="0" wrap="square" tIns="0">
            <a:no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21" name="Google Shape;121;p33"/>
          <p:cNvSpPr txBox="1"/>
          <p:nvPr>
            <p:ph idx="2" type="body"/>
          </p:nvPr>
        </p:nvSpPr>
        <p:spPr>
          <a:xfrm>
            <a:off x="1" y="6269038"/>
            <a:ext cx="12192000" cy="588963"/>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2">
  <p:cSld name="Walkin 2">
    <p:bg>
      <p:bgPr>
        <a:solidFill>
          <a:schemeClr val="lt1"/>
        </a:solidFill>
      </p:bgPr>
    </p:bg>
    <p:spTree>
      <p:nvGrpSpPr>
        <p:cNvPr id="126" name="Shape 126"/>
        <p:cNvGrpSpPr/>
        <p:nvPr/>
      </p:nvGrpSpPr>
      <p:grpSpPr>
        <a:xfrm>
          <a:off x="0" y="0"/>
          <a:ext cx="0" cy="0"/>
          <a:chOff x="0" y="0"/>
          <a:chExt cx="0" cy="0"/>
        </a:xfrm>
      </p:grpSpPr>
      <p:pic>
        <p:nvPicPr>
          <p:cNvPr descr="A picture containing meter&#10;&#10;Description automatically generated" id="127" name="Google Shape;127;p35"/>
          <p:cNvPicPr preferRelativeResize="0"/>
          <p:nvPr/>
        </p:nvPicPr>
        <p:blipFill rotWithShape="1">
          <a:blip r:embed="rId2">
            <a:alphaModFix/>
          </a:blip>
          <a:srcRect b="10381" l="25738" r="8816" t="-1893"/>
          <a:stretch/>
        </p:blipFill>
        <p:spPr>
          <a:xfrm>
            <a:off x="1" y="604414"/>
            <a:ext cx="12192000" cy="6253586"/>
          </a:xfrm>
          <a:prstGeom prst="rect">
            <a:avLst/>
          </a:prstGeom>
          <a:noFill/>
          <a:ln>
            <a:noFill/>
          </a:ln>
        </p:spPr>
      </p:pic>
      <p:pic>
        <p:nvPicPr>
          <p:cNvPr descr="A picture containing food, drawing, plate&#10;&#10;Description automatically generated" id="128" name="Google Shape;128;p35"/>
          <p:cNvPicPr preferRelativeResize="0"/>
          <p:nvPr/>
        </p:nvPicPr>
        <p:blipFill rotWithShape="1">
          <a:blip r:embed="rId3">
            <a:alphaModFix/>
          </a:blip>
          <a:srcRect b="0" l="0" r="0" t="0"/>
          <a:stretch/>
        </p:blipFill>
        <p:spPr>
          <a:xfrm>
            <a:off x="587376" y="595948"/>
            <a:ext cx="2132954" cy="402336"/>
          </a:xfrm>
          <a:prstGeom prst="rect">
            <a:avLst/>
          </a:prstGeom>
          <a:noFill/>
          <a:ln>
            <a:noFill/>
          </a:ln>
        </p:spPr>
      </p:pic>
      <p:sp>
        <p:nvSpPr>
          <p:cNvPr id="129" name="Google Shape;129;p35"/>
          <p:cNvSpPr txBox="1"/>
          <p:nvPr>
            <p:ph type="title"/>
          </p:nvPr>
        </p:nvSpPr>
        <p:spPr>
          <a:xfrm>
            <a:off x="584200" y="2875002"/>
            <a:ext cx="6637867" cy="55399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5"/>
          <p:cNvSpPr txBox="1"/>
          <p:nvPr>
            <p:ph idx="1" type="body"/>
          </p:nvPr>
        </p:nvSpPr>
        <p:spPr>
          <a:xfrm>
            <a:off x="584200" y="3543143"/>
            <a:ext cx="6655646"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5">
  <p:cSld name="Walkin 5">
    <p:bg>
      <p:bgPr>
        <a:solidFill>
          <a:srgbClr val="F2F2F2"/>
        </a:solidFill>
      </p:bgPr>
    </p:bg>
    <p:spTree>
      <p:nvGrpSpPr>
        <p:cNvPr id="131" name="Shape 131"/>
        <p:cNvGrpSpPr/>
        <p:nvPr/>
      </p:nvGrpSpPr>
      <p:grpSpPr>
        <a:xfrm>
          <a:off x="0" y="0"/>
          <a:ext cx="0" cy="0"/>
          <a:chOff x="0" y="0"/>
          <a:chExt cx="0" cy="0"/>
        </a:xfrm>
      </p:grpSpPr>
      <p:pic>
        <p:nvPicPr>
          <p:cNvPr descr="A picture containing meter&#10;&#10;Description automatically generated" id="132" name="Google Shape;132;p36"/>
          <p:cNvPicPr preferRelativeResize="0"/>
          <p:nvPr/>
        </p:nvPicPr>
        <p:blipFill rotWithShape="1">
          <a:blip r:embed="rId2">
            <a:alphaModFix/>
          </a:blip>
          <a:srcRect b="10239" l="25163" r="8596" t="-6474"/>
          <a:stretch/>
        </p:blipFill>
        <p:spPr>
          <a:xfrm>
            <a:off x="0" y="361014"/>
            <a:ext cx="12192000" cy="6496986"/>
          </a:xfrm>
          <a:prstGeom prst="rect">
            <a:avLst/>
          </a:prstGeom>
          <a:noFill/>
          <a:ln>
            <a:noFill/>
          </a:ln>
        </p:spPr>
      </p:pic>
      <p:sp>
        <p:nvSpPr>
          <p:cNvPr id="133" name="Google Shape;133;p36"/>
          <p:cNvSpPr txBox="1"/>
          <p:nvPr>
            <p:ph type="title"/>
          </p:nvPr>
        </p:nvSpPr>
        <p:spPr>
          <a:xfrm>
            <a:off x="584200" y="2875002"/>
            <a:ext cx="6637867" cy="55399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36"/>
          <p:cNvSpPr txBox="1"/>
          <p:nvPr>
            <p:ph idx="1" type="body"/>
          </p:nvPr>
        </p:nvSpPr>
        <p:spPr>
          <a:xfrm>
            <a:off x="584200" y="3543143"/>
            <a:ext cx="6655646"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A picture containing food, drawing, plate&#10;&#10;Description automatically generated" id="135" name="Google Shape;135;p36"/>
          <p:cNvPicPr preferRelativeResize="0"/>
          <p:nvPr/>
        </p:nvPicPr>
        <p:blipFill rotWithShape="1">
          <a:blip r:embed="rId3">
            <a:alphaModFix/>
          </a:blip>
          <a:srcRect b="0" l="0" r="0" t="0"/>
          <a:stretch/>
        </p:blipFill>
        <p:spPr>
          <a:xfrm>
            <a:off x="587376" y="595948"/>
            <a:ext cx="2132954" cy="4023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3">
  <p:cSld name="Walkin 3">
    <p:bg>
      <p:bgPr>
        <a:solidFill>
          <a:schemeClr val="lt1"/>
        </a:solidFill>
      </p:bgPr>
    </p:bg>
    <p:spTree>
      <p:nvGrpSpPr>
        <p:cNvPr id="136" name="Shape 136"/>
        <p:cNvGrpSpPr/>
        <p:nvPr/>
      </p:nvGrpSpPr>
      <p:grpSpPr>
        <a:xfrm>
          <a:off x="0" y="0"/>
          <a:ext cx="0" cy="0"/>
          <a:chOff x="0" y="0"/>
          <a:chExt cx="0" cy="0"/>
        </a:xfrm>
      </p:grpSpPr>
      <p:pic>
        <p:nvPicPr>
          <p:cNvPr id="137" name="Google Shape;137;p37"/>
          <p:cNvPicPr preferRelativeResize="0"/>
          <p:nvPr/>
        </p:nvPicPr>
        <p:blipFill rotWithShape="1">
          <a:blip r:embed="rId2">
            <a:alphaModFix/>
          </a:blip>
          <a:srcRect b="0" l="0" r="0" t="0"/>
          <a:stretch/>
        </p:blipFill>
        <p:spPr>
          <a:xfrm>
            <a:off x="0" y="6017392"/>
            <a:ext cx="12192000" cy="257996"/>
          </a:xfrm>
          <a:prstGeom prst="rect">
            <a:avLst/>
          </a:prstGeom>
          <a:noFill/>
          <a:ln>
            <a:noFill/>
          </a:ln>
        </p:spPr>
      </p:pic>
      <p:sp>
        <p:nvSpPr>
          <p:cNvPr id="138" name="Google Shape;138;p37"/>
          <p:cNvSpPr txBox="1"/>
          <p:nvPr>
            <p:ph type="title"/>
          </p:nvPr>
        </p:nvSpPr>
        <p:spPr>
          <a:xfrm>
            <a:off x="584200" y="2875002"/>
            <a:ext cx="6637867" cy="553998"/>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7"/>
          <p:cNvSpPr txBox="1"/>
          <p:nvPr>
            <p:ph idx="1" type="body"/>
          </p:nvPr>
        </p:nvSpPr>
        <p:spPr>
          <a:xfrm>
            <a:off x="584200" y="3543143"/>
            <a:ext cx="6655646"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pic>
        <p:nvPicPr>
          <p:cNvPr descr="A picture containing food, drawing, plate&#10;&#10;Description automatically generated" id="140" name="Google Shape;140;p37"/>
          <p:cNvPicPr preferRelativeResize="0"/>
          <p:nvPr/>
        </p:nvPicPr>
        <p:blipFill rotWithShape="1">
          <a:blip r:embed="rId3">
            <a:alphaModFix/>
          </a:blip>
          <a:srcRect b="0" l="0" r="0" t="0"/>
          <a:stretch/>
        </p:blipFill>
        <p:spPr>
          <a:xfrm>
            <a:off x="587376" y="595948"/>
            <a:ext cx="2132954" cy="4023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rgbClr val="000000"/>
        </a:solidFill>
      </p:bgPr>
    </p:bg>
    <p:spTree>
      <p:nvGrpSpPr>
        <p:cNvPr id="141" name="Shape 141"/>
        <p:cNvGrpSpPr/>
        <p:nvPr/>
      </p:nvGrpSpPr>
      <p:grpSpPr>
        <a:xfrm>
          <a:off x="0" y="0"/>
          <a:ext cx="0" cy="0"/>
          <a:chOff x="0" y="0"/>
          <a:chExt cx="0" cy="0"/>
        </a:xfrm>
      </p:grpSpPr>
      <p:sp>
        <p:nvSpPr>
          <p:cNvPr id="142" name="Google Shape;142;p38"/>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8"/>
          <p:cNvSpPr txBox="1"/>
          <p:nvPr>
            <p:ph idx="1" type="body"/>
          </p:nvPr>
        </p:nvSpPr>
        <p:spPr>
          <a:xfrm>
            <a:off x="584200" y="1436688"/>
            <a:ext cx="11018838" cy="2215991"/>
          </a:xfrm>
          <a:prstGeom prst="rect">
            <a:avLst/>
          </a:prstGeom>
          <a:noFill/>
          <a:ln>
            <a:noFill/>
          </a:ln>
        </p:spPr>
        <p:txBody>
          <a:bodyPr anchorCtr="0" anchor="t" bIns="0" lIns="0" spcFirstLastPara="1" rIns="0" wrap="square" tIns="0">
            <a:no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44" name="Google Shape;144;p38"/>
          <p:cNvSpPr txBox="1"/>
          <p:nvPr>
            <p:ph idx="2" type="body"/>
          </p:nvPr>
        </p:nvSpPr>
        <p:spPr>
          <a:xfrm>
            <a:off x="1" y="6269038"/>
            <a:ext cx="12192000" cy="588963"/>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5" name="Shape 25"/>
        <p:cNvGrpSpPr/>
        <p:nvPr/>
      </p:nvGrpSpPr>
      <p:grpSpPr>
        <a:xfrm>
          <a:off x="0" y="0"/>
          <a:ext cx="0" cy="0"/>
          <a:chOff x="0" y="0"/>
          <a:chExt cx="0" cy="0"/>
        </a:xfrm>
      </p:grpSpPr>
      <p:sp>
        <p:nvSpPr>
          <p:cNvPr id="26" name="Google Shape;26;p5"/>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584200" y="1435497"/>
            <a:ext cx="11018520" cy="2308324"/>
          </a:xfrm>
          <a:prstGeom prst="rect">
            <a:avLst/>
          </a:prstGeom>
          <a:noFill/>
          <a:ln>
            <a:noFill/>
          </a:ln>
        </p:spPr>
        <p:txBody>
          <a:bodyPr anchorCtr="0" anchor="t" bIns="0" lIns="0" spcFirstLastPara="1" rIns="0" wrap="square" tIns="0">
            <a:no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mp; Non-bulleted text">
  <p:cSld name="3_Title &amp; Non-bulleted text">
    <p:spTree>
      <p:nvGrpSpPr>
        <p:cNvPr id="28" name="Shape 28"/>
        <p:cNvGrpSpPr/>
        <p:nvPr/>
      </p:nvGrpSpPr>
      <p:grpSpPr>
        <a:xfrm>
          <a:off x="0" y="0"/>
          <a:ext cx="0" cy="0"/>
          <a:chOff x="0" y="0"/>
          <a:chExt cx="0" cy="0"/>
        </a:xfrm>
      </p:grpSpPr>
      <p:sp>
        <p:nvSpPr>
          <p:cNvPr id="29" name="Google Shape;29;p6"/>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586390" y="1434370"/>
            <a:ext cx="11018520" cy="23083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31" name="Shape 31"/>
        <p:cNvGrpSpPr/>
        <p:nvPr/>
      </p:nvGrpSpPr>
      <p:grpSpPr>
        <a:xfrm>
          <a:off x="0" y="0"/>
          <a:ext cx="0" cy="0"/>
          <a:chOff x="0" y="0"/>
          <a:chExt cx="0" cy="0"/>
        </a:xfrm>
      </p:grpSpPr>
      <p:sp>
        <p:nvSpPr>
          <p:cNvPr id="32" name="Google Shape;32;p7"/>
          <p:cNvSpPr txBox="1"/>
          <p:nvPr>
            <p:ph type="title"/>
          </p:nvPr>
        </p:nvSpPr>
        <p:spPr>
          <a:xfrm>
            <a:off x="584200" y="457200"/>
            <a:ext cx="5508419" cy="372410"/>
          </a:xfrm>
          <a:prstGeom prst="rect">
            <a:avLst/>
          </a:prstGeom>
          <a:noFill/>
          <a:ln>
            <a:noFill/>
          </a:ln>
        </p:spPr>
        <p:txBody>
          <a:bodyPr anchorCtr="0" anchor="t" bIns="0" lIns="0" spcFirstLastPara="1" rIns="0" wrap="square" tIns="64000">
            <a:no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lt1"/>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585216" y="3011827"/>
            <a:ext cx="9144000" cy="4985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1A1A1A"/>
              </a:buClr>
              <a:buSzPts val="3600"/>
              <a:buFont typeface="Quattrocento Sans"/>
              <a:buNone/>
              <a:defRPr b="0" sz="3600" cap="none">
                <a:solidFill>
                  <a:srgbClr val="1A1A1A"/>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
          <p:cNvSpPr txBox="1"/>
          <p:nvPr>
            <p:ph idx="1" type="body"/>
          </p:nvPr>
        </p:nvSpPr>
        <p:spPr>
          <a:xfrm>
            <a:off x="594594" y="3631802"/>
            <a:ext cx="9144000" cy="3077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1A1A1A"/>
              </a:buClr>
              <a:buSzPts val="1800"/>
              <a:buFont typeface="Arial"/>
              <a:buNone/>
              <a:defRPr sz="2000">
                <a:solidFill>
                  <a:srgbClr val="1A1A1A"/>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6" name="Google Shape;36;p8"/>
          <p:cNvPicPr preferRelativeResize="0"/>
          <p:nvPr/>
        </p:nvPicPr>
        <p:blipFill rotWithShape="1">
          <a:blip r:embed="rId2">
            <a:alphaModFix/>
          </a:blip>
          <a:srcRect b="6156" l="28" r="9556" t="-2689"/>
          <a:stretch/>
        </p:blipFill>
        <p:spPr>
          <a:xfrm>
            <a:off x="0" y="2083350"/>
            <a:ext cx="12192000" cy="477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lide">
  <p:cSld name="Video slide">
    <p:bg>
      <p:bgPr>
        <a:solidFill>
          <a:schemeClr val="lt1"/>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585216" y="3035808"/>
            <a:ext cx="9144000" cy="4985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9" name="Google Shape;39;p9"/>
          <p:cNvPicPr preferRelativeResize="0"/>
          <p:nvPr/>
        </p:nvPicPr>
        <p:blipFill rotWithShape="1">
          <a:blip r:embed="rId2">
            <a:alphaModFix/>
          </a:blip>
          <a:srcRect b="6156" l="28" r="9556" t="-2689"/>
          <a:stretch/>
        </p:blipFill>
        <p:spPr>
          <a:xfrm>
            <a:off x="0" y="2083350"/>
            <a:ext cx="12192000" cy="477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lt1"/>
        </a:solid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585216" y="3035808"/>
            <a:ext cx="9144000" cy="4985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2" name="Google Shape;42;p10"/>
          <p:cNvPicPr preferRelativeResize="0"/>
          <p:nvPr/>
        </p:nvPicPr>
        <p:blipFill rotWithShape="1">
          <a:blip r:embed="rId2">
            <a:alphaModFix/>
          </a:blip>
          <a:srcRect b="6156" l="28" r="9556" t="-2689"/>
          <a:stretch/>
        </p:blipFill>
        <p:spPr>
          <a:xfrm>
            <a:off x="0" y="2083350"/>
            <a:ext cx="12192000" cy="477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2.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84200" y="1435503"/>
            <a:ext cx="11018520" cy="1612749"/>
          </a:xfrm>
          <a:prstGeom prst="rect">
            <a:avLst/>
          </a:prstGeom>
          <a:noFill/>
          <a:ln>
            <a:noFill/>
          </a:ln>
        </p:spPr>
        <p:txBody>
          <a:bodyPr anchorCtr="0" anchor="t" bIns="0" lIns="0" spcFirstLastPara="1" rIns="0" wrap="square" tIns="0">
            <a:no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 name="Google Shape;12;p1"/>
          <p:cNvPicPr preferRelativeResize="0"/>
          <p:nvPr/>
        </p:nvPicPr>
        <p:blipFill rotWithShape="1">
          <a:blip r:embed="rId1">
            <a:alphaModFix/>
          </a:blip>
          <a:srcRect b="0" l="761" r="0" t="0"/>
          <a:stretch/>
        </p:blipFill>
        <p:spPr>
          <a:xfrm rot="5400000">
            <a:off x="945583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34"/>
          <p:cNvSpPr txBox="1"/>
          <p:nvPr>
            <p:ph type="title"/>
          </p:nvPr>
        </p:nvSpPr>
        <p:spPr>
          <a:xfrm>
            <a:off x="588263" y="457200"/>
            <a:ext cx="11018520" cy="55399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3600"/>
              <a:buFont typeface="Quattrocento Sans"/>
              <a:buNone/>
              <a:defRPr b="0" i="0" sz="36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4" name="Google Shape;124;p34"/>
          <p:cNvSpPr txBox="1"/>
          <p:nvPr>
            <p:ph idx="1" type="body"/>
          </p:nvPr>
        </p:nvSpPr>
        <p:spPr>
          <a:xfrm>
            <a:off x="584200" y="1435503"/>
            <a:ext cx="11018520" cy="1612749"/>
          </a:xfrm>
          <a:prstGeom prst="rect">
            <a:avLst/>
          </a:prstGeom>
          <a:noFill/>
          <a:ln>
            <a:noFill/>
          </a:ln>
        </p:spPr>
        <p:txBody>
          <a:bodyPr anchorCtr="0" anchor="t" bIns="0" lIns="0" spcFirstLastPara="1" rIns="0" wrap="square" tIns="0">
            <a:noAutofit/>
          </a:bodyPr>
          <a:lstStyle>
            <a:lvl1pPr indent="-388620" lvl="0" marL="457200" marR="0" rtl="0" algn="l">
              <a:lnSpc>
                <a:spcPct val="100000"/>
              </a:lnSpc>
              <a:spcBef>
                <a:spcPts val="560"/>
              </a:spcBef>
              <a:spcAft>
                <a:spcPts val="0"/>
              </a:spcAft>
              <a:buClr>
                <a:schemeClr val="lt1"/>
              </a:buClr>
              <a:buSzPts val="2520"/>
              <a:buFont typeface="Noto Sans Symbols"/>
              <a:buChar char="·"/>
              <a:defRPr b="0" i="0" sz="28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lt1"/>
              </a:buClr>
              <a:buSzPts val="1800"/>
              <a:buFont typeface="Noto Sans Symbols"/>
              <a:buChar char="·"/>
              <a:defRPr b="0" i="0" sz="2000" u="none" cap="none" strike="noStrike">
                <a:solidFill>
                  <a:schemeClr val="lt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lt1"/>
              </a:buClr>
              <a:buSzPts val="1440"/>
              <a:buFont typeface="Noto Sans Symbols"/>
              <a:buChar char="·"/>
              <a:defRPr b="0" i="0" sz="1600" u="none" cap="none" strike="noStrike">
                <a:solidFill>
                  <a:schemeClr val="lt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5" name="Google Shape;125;p34"/>
          <p:cNvPicPr preferRelativeResize="0"/>
          <p:nvPr/>
        </p:nvPicPr>
        <p:blipFill rotWithShape="1">
          <a:blip r:embed="rId1">
            <a:alphaModFix/>
          </a:blip>
          <a:srcRect b="0" l="761" r="0" t="0"/>
          <a:stretch/>
        </p:blipFill>
        <p:spPr>
          <a:xfrm rot="5400000">
            <a:off x="945583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0" r:id="rId2"/>
    <p:sldLayoutId id="2147483681" r:id="rId3"/>
    <p:sldLayoutId id="2147483682" r:id="rId4"/>
    <p:sldLayoutId id="2147483683" r:id="rId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 Id="rId3" Type="http://schemas.openxmlformats.org/officeDocument/2006/relationships/hyperlink" Target="https://hackernoon.com/guide-to-githubs-student-developer-pack-in-2020-qrx3uk6" TargetMode="Externa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hyperlink" Target="https://git-scm.com/"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40.png"/><Relationship Id="rId6"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36.png"/><Relationship Id="rId5" Type="http://schemas.openxmlformats.org/officeDocument/2006/relationships/image" Target="../media/image31.png"/><Relationship Id="rId6"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27.png"/><Relationship Id="rId5" Type="http://schemas.openxmlformats.org/officeDocument/2006/relationships/image" Target="../media/image39.png"/><Relationship Id="rId6"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sc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9"/>
          <p:cNvSpPr txBox="1"/>
          <p:nvPr>
            <p:ph type="title"/>
          </p:nvPr>
        </p:nvSpPr>
        <p:spPr>
          <a:xfrm>
            <a:off x="598200" y="2472423"/>
            <a:ext cx="10995600" cy="696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1A1A1A"/>
              </a:buClr>
              <a:buSzPts val="3600"/>
              <a:buFont typeface="Quattrocento Sans"/>
              <a:buNone/>
            </a:pPr>
            <a:r>
              <a:rPr b="1" lang="en-US" sz="4100"/>
              <a:t>All About GIT</a:t>
            </a:r>
            <a:r>
              <a:rPr b="1" lang="en-US" sz="4100"/>
              <a:t>, GitHub &amp; Open Source</a:t>
            </a:r>
            <a:endParaRPr b="1" sz="4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8"/>
          <p:cNvSpPr txBox="1"/>
          <p:nvPr>
            <p:ph type="title"/>
          </p:nvPr>
        </p:nvSpPr>
        <p:spPr>
          <a:xfrm>
            <a:off x="588263" y="457200"/>
            <a:ext cx="11018400" cy="554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4500"/>
              <a:t>SET CONFIG VALUES</a:t>
            </a:r>
            <a:endParaRPr sz="4500">
              <a:solidFill>
                <a:srgbClr val="000000"/>
              </a:solidFill>
            </a:endParaRPr>
          </a:p>
          <a:p>
            <a:pPr indent="0" lvl="0" marL="457200" rtl="0" algn="l">
              <a:spcBef>
                <a:spcPts val="0"/>
              </a:spcBef>
              <a:spcAft>
                <a:spcPts val="0"/>
              </a:spcAft>
              <a:buNone/>
            </a:pPr>
            <a:r>
              <a:t/>
            </a:r>
            <a:endParaRPr sz="3300">
              <a:solidFill>
                <a:srgbClr val="000000"/>
              </a:solidFill>
            </a:endParaRPr>
          </a:p>
          <a:p>
            <a:pPr indent="0" lvl="0" marL="0" rtl="0" algn="l">
              <a:lnSpc>
                <a:spcPct val="100000"/>
              </a:lnSpc>
              <a:spcBef>
                <a:spcPts val="0"/>
              </a:spcBef>
              <a:spcAft>
                <a:spcPts val="0"/>
              </a:spcAft>
              <a:buClr>
                <a:schemeClr val="dk1"/>
              </a:buClr>
              <a:buSzPts val="3600"/>
              <a:buFont typeface="Quattrocento Sans"/>
              <a:buNone/>
            </a:pPr>
            <a:r>
              <a:t/>
            </a:r>
            <a:endParaRPr b="1"/>
          </a:p>
        </p:txBody>
      </p:sp>
      <p:sp>
        <p:nvSpPr>
          <p:cNvPr id="246" name="Google Shape;246;p48"/>
          <p:cNvSpPr txBox="1"/>
          <p:nvPr/>
        </p:nvSpPr>
        <p:spPr>
          <a:xfrm>
            <a:off x="586800" y="1495950"/>
            <a:ext cx="110184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dk1"/>
              </a:buClr>
              <a:buSzPts val="2800"/>
              <a:buFont typeface="Quattrocento Sans"/>
              <a:buChar char="●"/>
            </a:pPr>
            <a:r>
              <a:rPr lang="en-US" sz="2800">
                <a:solidFill>
                  <a:schemeClr val="dk1"/>
                </a:solidFill>
                <a:latin typeface="Quattrocento Sans"/>
                <a:ea typeface="Quattrocento Sans"/>
                <a:cs typeface="Quattrocento Sans"/>
                <a:sym typeface="Quattrocento Sans"/>
              </a:rPr>
              <a:t>$ git config --global user.name "Abhishek Srivastava"</a:t>
            </a:r>
            <a:endParaRPr sz="2800">
              <a:solidFill>
                <a:schemeClr val="dk1"/>
              </a:solidFill>
              <a:latin typeface="Quattrocento Sans"/>
              <a:ea typeface="Quattrocento Sans"/>
              <a:cs typeface="Quattrocento Sans"/>
              <a:sym typeface="Quattrocento Sans"/>
            </a:endParaRPr>
          </a:p>
          <a:p>
            <a:pPr indent="-406400" lvl="0" marL="457200" rtl="0" algn="l">
              <a:spcBef>
                <a:spcPts val="0"/>
              </a:spcBef>
              <a:spcAft>
                <a:spcPts val="0"/>
              </a:spcAft>
              <a:buClr>
                <a:schemeClr val="dk1"/>
              </a:buClr>
              <a:buSzPts val="2800"/>
              <a:buFont typeface="Quattrocento Sans"/>
              <a:buChar char="●"/>
            </a:pPr>
            <a:r>
              <a:rPr lang="en-US" sz="2800">
                <a:solidFill>
                  <a:schemeClr val="dk1"/>
                </a:solidFill>
                <a:latin typeface="Quattrocento Sans"/>
                <a:ea typeface="Quattrocento Sans"/>
                <a:cs typeface="Quattrocento Sans"/>
                <a:sym typeface="Quattrocento Sans"/>
              </a:rPr>
              <a:t>$ git config --global user.email "abhisheksrivastavabbn@gmail.com"</a:t>
            </a:r>
            <a:endParaRPr sz="2800">
              <a:latin typeface="Quattrocento Sans"/>
              <a:ea typeface="Quattrocento Sans"/>
              <a:cs typeface="Quattrocento Sans"/>
              <a:sym typeface="Quattrocento Sans"/>
            </a:endParaRPr>
          </a:p>
        </p:txBody>
      </p:sp>
      <p:pic>
        <p:nvPicPr>
          <p:cNvPr id="247" name="Google Shape;247;p48"/>
          <p:cNvPicPr preferRelativeResize="0"/>
          <p:nvPr/>
        </p:nvPicPr>
        <p:blipFill>
          <a:blip r:embed="rId3">
            <a:alphaModFix/>
          </a:blip>
          <a:stretch>
            <a:fillRect/>
          </a:stretch>
        </p:blipFill>
        <p:spPr>
          <a:xfrm>
            <a:off x="417450" y="3310962"/>
            <a:ext cx="10144425" cy="2805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9"/>
          <p:cNvSpPr txBox="1"/>
          <p:nvPr/>
        </p:nvSpPr>
        <p:spPr>
          <a:xfrm>
            <a:off x="3254000" y="1852613"/>
            <a:ext cx="6404700" cy="1200600"/>
          </a:xfrm>
          <a:prstGeom prst="rect">
            <a:avLst/>
          </a:prstGeom>
          <a:noFill/>
          <a:ln>
            <a:noFill/>
          </a:ln>
        </p:spPr>
        <p:txBody>
          <a:bodyPr anchorCtr="0" anchor="t" bIns="91425" lIns="91425" spcFirstLastPara="1" rIns="91425" wrap="square" tIns="91425">
            <a:spAutoFit/>
          </a:bodyPr>
          <a:lstStyle/>
          <a:p>
            <a:pPr indent="-438150" lvl="0" marL="457200" rtl="0" algn="l">
              <a:spcBef>
                <a:spcPts val="0"/>
              </a:spcBef>
              <a:spcAft>
                <a:spcPts val="0"/>
              </a:spcAft>
              <a:buSzPts val="3300"/>
              <a:buFont typeface="Quattrocento Sans"/>
              <a:buChar char="●"/>
            </a:pPr>
            <a:r>
              <a:rPr lang="en-US" sz="3300">
                <a:latin typeface="Quattrocento Sans"/>
                <a:ea typeface="Quattrocento Sans"/>
                <a:cs typeface="Quattrocento Sans"/>
                <a:sym typeface="Quattrocento Sans"/>
              </a:rPr>
              <a:t>git help &lt;verb&gt;</a:t>
            </a:r>
            <a:endParaRPr sz="3300">
              <a:latin typeface="Quattrocento Sans"/>
              <a:ea typeface="Quattrocento Sans"/>
              <a:cs typeface="Quattrocento Sans"/>
              <a:sym typeface="Quattrocento Sans"/>
            </a:endParaRPr>
          </a:p>
          <a:p>
            <a:pPr indent="-438150" lvl="0" marL="457200" rtl="0" algn="l">
              <a:spcBef>
                <a:spcPts val="0"/>
              </a:spcBef>
              <a:spcAft>
                <a:spcPts val="0"/>
              </a:spcAft>
              <a:buSzPts val="3300"/>
              <a:buFont typeface="Quattrocento Sans"/>
              <a:buChar char="●"/>
            </a:pPr>
            <a:r>
              <a:rPr lang="en-US" sz="3300">
                <a:latin typeface="Quattrocento Sans"/>
                <a:ea typeface="Quattrocento Sans"/>
                <a:cs typeface="Quattrocento Sans"/>
                <a:sym typeface="Quattrocento Sans"/>
              </a:rPr>
              <a:t>git &lt;verb&gt; --help</a:t>
            </a:r>
            <a:endParaRPr sz="3300">
              <a:latin typeface="Quattrocento Sans"/>
              <a:ea typeface="Quattrocento Sans"/>
              <a:cs typeface="Quattrocento Sans"/>
              <a:sym typeface="Quattrocento Sans"/>
            </a:endParaRPr>
          </a:p>
        </p:txBody>
      </p:sp>
      <p:sp>
        <p:nvSpPr>
          <p:cNvPr id="257" name="Google Shape;257;p49"/>
          <p:cNvSpPr txBox="1"/>
          <p:nvPr/>
        </p:nvSpPr>
        <p:spPr>
          <a:xfrm>
            <a:off x="793500" y="3619988"/>
            <a:ext cx="6159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Quattrocento Sans"/>
                <a:ea typeface="Quattrocento Sans"/>
                <a:cs typeface="Quattrocento Sans"/>
                <a:sym typeface="Quattrocento Sans"/>
              </a:rPr>
              <a:t>Example: </a:t>
            </a:r>
            <a:endParaRPr b="1" sz="2600">
              <a:latin typeface="Quattrocento Sans"/>
              <a:ea typeface="Quattrocento Sans"/>
              <a:cs typeface="Quattrocento Sans"/>
              <a:sym typeface="Quattrocento Sans"/>
            </a:endParaRPr>
          </a:p>
          <a:p>
            <a:pPr indent="-393700" lvl="0" marL="457200" rtl="0" algn="l">
              <a:spcBef>
                <a:spcPts val="0"/>
              </a:spcBef>
              <a:spcAft>
                <a:spcPts val="0"/>
              </a:spcAft>
              <a:buSzPts val="2600"/>
              <a:buFont typeface="Quattrocento Sans"/>
              <a:buChar char="●"/>
            </a:pPr>
            <a:r>
              <a:rPr lang="en-US" sz="2600">
                <a:latin typeface="Quattrocento Sans"/>
                <a:ea typeface="Quattrocento Sans"/>
                <a:cs typeface="Quattrocento Sans"/>
                <a:sym typeface="Quattrocento Sans"/>
              </a:rPr>
              <a:t>git config --help</a:t>
            </a:r>
            <a:endParaRPr sz="2600">
              <a:latin typeface="Quattrocento Sans"/>
              <a:ea typeface="Quattrocento Sans"/>
              <a:cs typeface="Quattrocento Sans"/>
              <a:sym typeface="Quattrocento Sans"/>
            </a:endParaRPr>
          </a:p>
          <a:p>
            <a:pPr indent="-393700" lvl="0" marL="457200" rtl="0" algn="l">
              <a:spcBef>
                <a:spcPts val="0"/>
              </a:spcBef>
              <a:spcAft>
                <a:spcPts val="0"/>
              </a:spcAft>
              <a:buSzPts val="2600"/>
              <a:buFont typeface="Quattrocento Sans"/>
              <a:buChar char="●"/>
            </a:pPr>
            <a:r>
              <a:rPr lang="en-US" sz="2600">
                <a:latin typeface="Quattrocento Sans"/>
                <a:ea typeface="Quattrocento Sans"/>
                <a:cs typeface="Quattrocento Sans"/>
                <a:sym typeface="Quattrocento Sans"/>
              </a:rPr>
              <a:t>git help config</a:t>
            </a:r>
            <a:endParaRPr sz="2600">
              <a:latin typeface="Quattrocento Sans"/>
              <a:ea typeface="Quattrocento Sans"/>
              <a:cs typeface="Quattrocento Sans"/>
              <a:sym typeface="Quattrocento Sans"/>
            </a:endParaRPr>
          </a:p>
        </p:txBody>
      </p:sp>
      <p:sp>
        <p:nvSpPr>
          <p:cNvPr id="258" name="Google Shape;258;p49"/>
          <p:cNvSpPr txBox="1"/>
          <p:nvPr>
            <p:ph type="title"/>
          </p:nvPr>
        </p:nvSpPr>
        <p:spPr>
          <a:xfrm>
            <a:off x="588263" y="457200"/>
            <a:ext cx="11018400" cy="554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4500"/>
              <a:t>NEED</a:t>
            </a:r>
            <a:r>
              <a:rPr b="1" lang="en-US" sz="4500"/>
              <a:t> HELP ?</a:t>
            </a:r>
            <a:endParaRPr sz="4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0"/>
          <p:cNvSpPr txBox="1"/>
          <p:nvPr>
            <p:ph type="title"/>
          </p:nvPr>
        </p:nvSpPr>
        <p:spPr>
          <a:xfrm>
            <a:off x="586800" y="2537550"/>
            <a:ext cx="11018400" cy="1127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3600"/>
              <a:buFont typeface="Quattrocento Sans"/>
              <a:buNone/>
            </a:pPr>
            <a:r>
              <a:rPr b="1" lang="en-US" sz="5500"/>
              <a:t>GETTING STARTED</a:t>
            </a:r>
            <a:endParaRPr sz="5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type="title"/>
          </p:nvPr>
        </p:nvSpPr>
        <p:spPr>
          <a:xfrm>
            <a:off x="1016525" y="457200"/>
            <a:ext cx="11018400" cy="1636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4000"/>
              <a:t>INITIALIZE A REPOSITORY </a:t>
            </a:r>
            <a:endParaRPr b="1" sz="4000"/>
          </a:p>
          <a:p>
            <a:pPr indent="0" lvl="0" marL="0" rtl="0" algn="l">
              <a:spcBef>
                <a:spcPts val="0"/>
              </a:spcBef>
              <a:spcAft>
                <a:spcPts val="0"/>
              </a:spcAft>
              <a:buNone/>
            </a:pPr>
            <a:r>
              <a:rPr b="1" lang="en-US" sz="4000"/>
              <a:t>FROM EXISTING CODE </a:t>
            </a:r>
            <a:endParaRPr sz="4000">
              <a:solidFill>
                <a:srgbClr val="000000"/>
              </a:solidFill>
            </a:endParaRPr>
          </a:p>
          <a:p>
            <a:pPr indent="0" lvl="0" marL="457200" rtl="0" algn="l">
              <a:spcBef>
                <a:spcPts val="0"/>
              </a:spcBef>
              <a:spcAft>
                <a:spcPts val="0"/>
              </a:spcAft>
              <a:buNone/>
            </a:pPr>
            <a:r>
              <a:t/>
            </a:r>
            <a:endParaRPr sz="3300">
              <a:solidFill>
                <a:srgbClr val="000000"/>
              </a:solidFill>
            </a:endParaRPr>
          </a:p>
          <a:p>
            <a:pPr indent="0" lvl="0" marL="0" rtl="0" algn="l">
              <a:lnSpc>
                <a:spcPct val="100000"/>
              </a:lnSpc>
              <a:spcBef>
                <a:spcPts val="0"/>
              </a:spcBef>
              <a:spcAft>
                <a:spcPts val="0"/>
              </a:spcAft>
              <a:buClr>
                <a:schemeClr val="dk1"/>
              </a:buClr>
              <a:buSzPts val="3600"/>
              <a:buFont typeface="Quattrocento Sans"/>
              <a:buNone/>
            </a:pPr>
            <a:r>
              <a:t/>
            </a:r>
            <a:endParaRPr b="1"/>
          </a:p>
        </p:txBody>
      </p:sp>
      <p:sp>
        <p:nvSpPr>
          <p:cNvPr id="274" name="Google Shape;274;p51"/>
          <p:cNvSpPr txBox="1"/>
          <p:nvPr/>
        </p:nvSpPr>
        <p:spPr>
          <a:xfrm>
            <a:off x="1581775" y="2349025"/>
            <a:ext cx="11018400" cy="754200"/>
          </a:xfrm>
          <a:prstGeom prst="rect">
            <a:avLst/>
          </a:prstGeom>
          <a:noFill/>
          <a:ln>
            <a:noFill/>
          </a:ln>
        </p:spPr>
        <p:txBody>
          <a:bodyPr anchorCtr="0" anchor="t" bIns="91425" lIns="91425" spcFirstLastPara="1" rIns="91425" wrap="square" tIns="91425">
            <a:spAutoFit/>
          </a:bodyPr>
          <a:lstStyle/>
          <a:p>
            <a:pPr indent="-463550" lvl="0" marL="457200" rtl="0" algn="l">
              <a:spcBef>
                <a:spcPts val="0"/>
              </a:spcBef>
              <a:spcAft>
                <a:spcPts val="0"/>
              </a:spcAft>
              <a:buClr>
                <a:schemeClr val="dk1"/>
              </a:buClr>
              <a:buSzPts val="3700"/>
              <a:buFont typeface="Quattrocento Sans"/>
              <a:buChar char="●"/>
            </a:pPr>
            <a:r>
              <a:rPr lang="en-US" sz="3700">
                <a:solidFill>
                  <a:schemeClr val="dk1"/>
                </a:solidFill>
                <a:latin typeface="Quattrocento Sans"/>
                <a:ea typeface="Quattrocento Sans"/>
                <a:cs typeface="Quattrocento Sans"/>
                <a:sym typeface="Quattrocento Sans"/>
              </a:rPr>
              <a:t>$ git init</a:t>
            </a:r>
            <a:endParaRPr sz="3700">
              <a:latin typeface="Quattrocento Sans"/>
              <a:ea typeface="Quattrocento Sans"/>
              <a:cs typeface="Quattrocento Sans"/>
              <a:sym typeface="Quattrocento Sans"/>
            </a:endParaRPr>
          </a:p>
        </p:txBody>
      </p:sp>
      <p:sp>
        <p:nvSpPr>
          <p:cNvPr id="275" name="Google Shape;275;p51"/>
          <p:cNvSpPr txBox="1"/>
          <p:nvPr>
            <p:ph type="title"/>
          </p:nvPr>
        </p:nvSpPr>
        <p:spPr>
          <a:xfrm>
            <a:off x="1016525" y="3623025"/>
            <a:ext cx="11018400" cy="163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000"/>
              <a:t>BEFORE FIRST COMMIT</a:t>
            </a:r>
            <a:endParaRPr b="1" sz="4000"/>
          </a:p>
        </p:txBody>
      </p:sp>
      <p:sp>
        <p:nvSpPr>
          <p:cNvPr id="276" name="Google Shape;276;p51"/>
          <p:cNvSpPr txBox="1"/>
          <p:nvPr/>
        </p:nvSpPr>
        <p:spPr>
          <a:xfrm>
            <a:off x="1581775" y="4926025"/>
            <a:ext cx="11018400" cy="754200"/>
          </a:xfrm>
          <a:prstGeom prst="rect">
            <a:avLst/>
          </a:prstGeom>
          <a:noFill/>
          <a:ln>
            <a:noFill/>
          </a:ln>
        </p:spPr>
        <p:txBody>
          <a:bodyPr anchorCtr="0" anchor="t" bIns="91425" lIns="91425" spcFirstLastPara="1" rIns="91425" wrap="square" tIns="91425">
            <a:spAutoFit/>
          </a:bodyPr>
          <a:lstStyle/>
          <a:p>
            <a:pPr indent="-463550" lvl="0" marL="457200" rtl="0" algn="l">
              <a:spcBef>
                <a:spcPts val="0"/>
              </a:spcBef>
              <a:spcAft>
                <a:spcPts val="0"/>
              </a:spcAft>
              <a:buClr>
                <a:schemeClr val="dk1"/>
              </a:buClr>
              <a:buSzPts val="3700"/>
              <a:buFont typeface="Quattrocento Sans"/>
              <a:buChar char="●"/>
            </a:pPr>
            <a:r>
              <a:rPr lang="en-US" sz="3700">
                <a:solidFill>
                  <a:schemeClr val="dk1"/>
                </a:solidFill>
                <a:latin typeface="Quattrocento Sans"/>
                <a:ea typeface="Quattrocento Sans"/>
                <a:cs typeface="Quattrocento Sans"/>
                <a:sym typeface="Quattrocento Sans"/>
              </a:rPr>
              <a:t>$ git status</a:t>
            </a:r>
            <a:endParaRPr sz="3700">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2"/>
          <p:cNvSpPr txBox="1"/>
          <p:nvPr>
            <p:ph type="title"/>
          </p:nvPr>
        </p:nvSpPr>
        <p:spPr>
          <a:xfrm>
            <a:off x="1762175" y="865188"/>
            <a:ext cx="11018400" cy="163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500"/>
              <a:t>ADD .gitignore FILE</a:t>
            </a:r>
            <a:endParaRPr b="1" sz="4500"/>
          </a:p>
        </p:txBody>
      </p:sp>
      <p:sp>
        <p:nvSpPr>
          <p:cNvPr id="283" name="Google Shape;283;p52"/>
          <p:cNvSpPr txBox="1"/>
          <p:nvPr/>
        </p:nvSpPr>
        <p:spPr>
          <a:xfrm>
            <a:off x="2140175" y="1918638"/>
            <a:ext cx="11018400" cy="754200"/>
          </a:xfrm>
          <a:prstGeom prst="rect">
            <a:avLst/>
          </a:prstGeom>
          <a:noFill/>
          <a:ln>
            <a:noFill/>
          </a:ln>
        </p:spPr>
        <p:txBody>
          <a:bodyPr anchorCtr="0" anchor="t" bIns="91425" lIns="91425" spcFirstLastPara="1" rIns="91425" wrap="square" tIns="91425">
            <a:spAutoFit/>
          </a:bodyPr>
          <a:lstStyle/>
          <a:p>
            <a:pPr indent="-463550" lvl="0" marL="457200" rtl="0" algn="l">
              <a:spcBef>
                <a:spcPts val="0"/>
              </a:spcBef>
              <a:spcAft>
                <a:spcPts val="0"/>
              </a:spcAft>
              <a:buClr>
                <a:schemeClr val="dk1"/>
              </a:buClr>
              <a:buSzPts val="3700"/>
              <a:buFont typeface="Quattrocento Sans"/>
              <a:buChar char="●"/>
            </a:pPr>
            <a:r>
              <a:rPr lang="en-US" sz="3700">
                <a:solidFill>
                  <a:schemeClr val="dk1"/>
                </a:solidFill>
                <a:latin typeface="Quattrocento Sans"/>
                <a:ea typeface="Quattrocento Sans"/>
                <a:cs typeface="Quattrocento Sans"/>
                <a:sym typeface="Quattrocento Sans"/>
              </a:rPr>
              <a:t>$ touch .gitignore</a:t>
            </a:r>
            <a:endParaRPr sz="3700">
              <a:latin typeface="Quattrocento Sans"/>
              <a:ea typeface="Quattrocento Sans"/>
              <a:cs typeface="Quattrocento Sans"/>
              <a:sym typeface="Quattrocento Sans"/>
            </a:endParaRPr>
          </a:p>
        </p:txBody>
      </p:sp>
      <p:sp>
        <p:nvSpPr>
          <p:cNvPr id="284" name="Google Shape;284;p52"/>
          <p:cNvSpPr txBox="1"/>
          <p:nvPr/>
        </p:nvSpPr>
        <p:spPr>
          <a:xfrm>
            <a:off x="1762175" y="3653100"/>
            <a:ext cx="6159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Quattrocento Sans"/>
                <a:ea typeface="Quattrocento Sans"/>
                <a:cs typeface="Quattrocento Sans"/>
                <a:sym typeface="Quattrocento Sans"/>
              </a:rPr>
              <a:t>Sample .gitignore file</a:t>
            </a:r>
            <a:endParaRPr b="1" sz="2800">
              <a:latin typeface="Quattrocento Sans"/>
              <a:ea typeface="Quattrocento Sans"/>
              <a:cs typeface="Quattrocento Sans"/>
              <a:sym typeface="Quattrocento Sans"/>
            </a:endParaRPr>
          </a:p>
          <a:p>
            <a:pPr indent="0" lvl="0" marL="0" rtl="0" algn="l">
              <a:spcBef>
                <a:spcPts val="0"/>
              </a:spcBef>
              <a:spcAft>
                <a:spcPts val="0"/>
              </a:spcAft>
              <a:buNone/>
            </a:pPr>
            <a:r>
              <a:t/>
            </a:r>
            <a:endParaRPr b="1" sz="2800">
              <a:latin typeface="Quattrocento Sans"/>
              <a:ea typeface="Quattrocento Sans"/>
              <a:cs typeface="Quattrocento Sans"/>
              <a:sym typeface="Quattrocento Sans"/>
            </a:endParaRPr>
          </a:p>
          <a:p>
            <a:pPr indent="0" lvl="0" marL="0" rtl="0" algn="l">
              <a:spcBef>
                <a:spcPts val="0"/>
              </a:spcBef>
              <a:spcAft>
                <a:spcPts val="0"/>
              </a:spcAft>
              <a:buNone/>
            </a:pPr>
            <a:r>
              <a:rPr b="1" lang="en-US" sz="2800">
                <a:latin typeface="Courier New"/>
                <a:ea typeface="Courier New"/>
                <a:cs typeface="Courier New"/>
                <a:sym typeface="Courier New"/>
              </a:rPr>
              <a:t>.DS_Store</a:t>
            </a:r>
            <a:endParaRPr b="1" sz="2800">
              <a:latin typeface="Courier New"/>
              <a:ea typeface="Courier New"/>
              <a:cs typeface="Courier New"/>
              <a:sym typeface="Courier New"/>
            </a:endParaRPr>
          </a:p>
          <a:p>
            <a:pPr indent="0" lvl="0" marL="0" rtl="0" algn="l">
              <a:spcBef>
                <a:spcPts val="0"/>
              </a:spcBef>
              <a:spcAft>
                <a:spcPts val="0"/>
              </a:spcAft>
              <a:buNone/>
            </a:pPr>
            <a:r>
              <a:rPr b="1" lang="en-US" sz="2800">
                <a:latin typeface="Courier New"/>
                <a:ea typeface="Courier New"/>
                <a:cs typeface="Courier New"/>
                <a:sym typeface="Courier New"/>
              </a:rPr>
              <a:t>.project</a:t>
            </a:r>
            <a:endParaRPr b="1" sz="2800">
              <a:latin typeface="Courier New"/>
              <a:ea typeface="Courier New"/>
              <a:cs typeface="Courier New"/>
              <a:sym typeface="Courier New"/>
            </a:endParaRPr>
          </a:p>
          <a:p>
            <a:pPr indent="0" lvl="0" marL="0" rtl="0" algn="l">
              <a:spcBef>
                <a:spcPts val="0"/>
              </a:spcBef>
              <a:spcAft>
                <a:spcPts val="0"/>
              </a:spcAft>
              <a:buNone/>
            </a:pPr>
            <a:r>
              <a:rPr b="1" lang="en-US" sz="2800">
                <a:solidFill>
                  <a:srgbClr val="CC0000"/>
                </a:solidFill>
                <a:latin typeface="Courier New"/>
                <a:ea typeface="Courier New"/>
                <a:cs typeface="Courier New"/>
                <a:sym typeface="Courier New"/>
              </a:rPr>
              <a:t>*</a:t>
            </a:r>
            <a:r>
              <a:rPr b="1" lang="en-US" sz="2800">
                <a:latin typeface="Courier New"/>
                <a:ea typeface="Courier New"/>
                <a:cs typeface="Courier New"/>
                <a:sym typeface="Courier New"/>
              </a:rPr>
              <a:t>.pyc</a:t>
            </a:r>
            <a:endParaRPr b="1" sz="28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737200" y="292095"/>
            <a:ext cx="10638300" cy="924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500"/>
              <a:t>WHERE ARE WE NOW ?</a:t>
            </a:r>
            <a:endParaRPr b="1" sz="4500"/>
          </a:p>
        </p:txBody>
      </p:sp>
      <p:pic>
        <p:nvPicPr>
          <p:cNvPr id="291" name="Google Shape;291;p53"/>
          <p:cNvPicPr preferRelativeResize="0"/>
          <p:nvPr/>
        </p:nvPicPr>
        <p:blipFill>
          <a:blip r:embed="rId3">
            <a:alphaModFix/>
          </a:blip>
          <a:stretch>
            <a:fillRect/>
          </a:stretch>
        </p:blipFill>
        <p:spPr>
          <a:xfrm>
            <a:off x="200075" y="1015350"/>
            <a:ext cx="9636318" cy="534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879925" y="523063"/>
            <a:ext cx="11018400" cy="163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000"/>
              <a:t>ADDING FILES TO STAGING AREA</a:t>
            </a:r>
            <a:endParaRPr b="1" sz="4000"/>
          </a:p>
        </p:txBody>
      </p:sp>
      <p:sp>
        <p:nvSpPr>
          <p:cNvPr id="298" name="Google Shape;298;p54"/>
          <p:cNvSpPr txBox="1"/>
          <p:nvPr/>
        </p:nvSpPr>
        <p:spPr>
          <a:xfrm>
            <a:off x="879925" y="1376188"/>
            <a:ext cx="11018400" cy="1893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3700">
                <a:solidFill>
                  <a:schemeClr val="dk1"/>
                </a:solidFill>
                <a:latin typeface="Quattrocento Sans"/>
                <a:ea typeface="Quattrocento Sans"/>
                <a:cs typeface="Quattrocento Sans"/>
                <a:sym typeface="Quattrocento Sans"/>
              </a:rPr>
              <a:t>$ git commit -A</a:t>
            </a:r>
            <a:endParaRPr sz="3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3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3700">
                <a:solidFill>
                  <a:schemeClr val="dk1"/>
                </a:solidFill>
                <a:latin typeface="Quattrocento Sans"/>
                <a:ea typeface="Quattrocento Sans"/>
                <a:cs typeface="Quattrocento Sans"/>
                <a:sym typeface="Quattrocento Sans"/>
              </a:rPr>
              <a:t>$ git status</a:t>
            </a:r>
            <a:endParaRPr sz="3700">
              <a:solidFill>
                <a:schemeClr val="dk1"/>
              </a:solidFill>
              <a:latin typeface="Quattrocento Sans"/>
              <a:ea typeface="Quattrocento Sans"/>
              <a:cs typeface="Quattrocento Sans"/>
              <a:sym typeface="Quattrocento Sans"/>
            </a:endParaRPr>
          </a:p>
        </p:txBody>
      </p:sp>
      <p:sp>
        <p:nvSpPr>
          <p:cNvPr id="299" name="Google Shape;299;p54"/>
          <p:cNvSpPr txBox="1"/>
          <p:nvPr>
            <p:ph type="title"/>
          </p:nvPr>
        </p:nvSpPr>
        <p:spPr>
          <a:xfrm>
            <a:off x="879925" y="3546575"/>
            <a:ext cx="11018400" cy="69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000"/>
              <a:t>REMOVE FILES TO STAGING AREA</a:t>
            </a:r>
            <a:endParaRPr b="1" sz="4000"/>
          </a:p>
        </p:txBody>
      </p:sp>
      <p:sp>
        <p:nvSpPr>
          <p:cNvPr id="300" name="Google Shape;300;p54"/>
          <p:cNvSpPr txBox="1"/>
          <p:nvPr/>
        </p:nvSpPr>
        <p:spPr>
          <a:xfrm>
            <a:off x="879925" y="4441625"/>
            <a:ext cx="11018400" cy="1893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3700">
                <a:solidFill>
                  <a:schemeClr val="dk1"/>
                </a:solidFill>
                <a:latin typeface="Quattrocento Sans"/>
                <a:ea typeface="Quattrocento Sans"/>
                <a:cs typeface="Quattrocento Sans"/>
                <a:sym typeface="Quattrocento Sans"/>
              </a:rPr>
              <a:t>$ git reset</a:t>
            </a:r>
            <a:endParaRPr sz="3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3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3700">
                <a:solidFill>
                  <a:schemeClr val="dk1"/>
                </a:solidFill>
                <a:latin typeface="Quattrocento Sans"/>
                <a:ea typeface="Quattrocento Sans"/>
                <a:cs typeface="Quattrocento Sans"/>
                <a:sym typeface="Quattrocento Sans"/>
              </a:rPr>
              <a:t>$ git status</a:t>
            </a:r>
            <a:endParaRPr sz="3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5"/>
          <p:cNvSpPr txBox="1"/>
          <p:nvPr>
            <p:ph type="title"/>
          </p:nvPr>
        </p:nvSpPr>
        <p:spPr>
          <a:xfrm>
            <a:off x="1876725" y="1436700"/>
            <a:ext cx="11018400" cy="163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500"/>
              <a:t>MAKING OUR FIRST COMMIT</a:t>
            </a:r>
            <a:endParaRPr b="1" sz="4500"/>
          </a:p>
        </p:txBody>
      </p:sp>
      <p:sp>
        <p:nvSpPr>
          <p:cNvPr id="307" name="Google Shape;307;p55"/>
          <p:cNvSpPr txBox="1"/>
          <p:nvPr/>
        </p:nvSpPr>
        <p:spPr>
          <a:xfrm>
            <a:off x="2254725" y="2604725"/>
            <a:ext cx="11018400" cy="246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3700">
                <a:solidFill>
                  <a:schemeClr val="dk1"/>
                </a:solidFill>
                <a:latin typeface="Quattrocento Sans"/>
                <a:ea typeface="Quattrocento Sans"/>
                <a:cs typeface="Quattrocento Sans"/>
                <a:sym typeface="Quattrocento Sans"/>
              </a:rPr>
              <a:t>$ git add -A</a:t>
            </a:r>
            <a:endParaRPr sz="3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3700">
                <a:solidFill>
                  <a:schemeClr val="dk1"/>
                </a:solidFill>
                <a:latin typeface="Quattrocento Sans"/>
                <a:ea typeface="Quattrocento Sans"/>
                <a:cs typeface="Quattrocento Sans"/>
                <a:sym typeface="Quattrocento Sans"/>
              </a:rPr>
              <a:t>$ git commit -m “Initial Commit”</a:t>
            </a:r>
            <a:endParaRPr sz="3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Clr>
                <a:schemeClr val="dk1"/>
              </a:buClr>
              <a:buSzPts val="1100"/>
              <a:buFont typeface="Arial"/>
              <a:buNone/>
            </a:pPr>
            <a:r>
              <a:rPr lang="en-US" sz="3700">
                <a:solidFill>
                  <a:schemeClr val="dk1"/>
                </a:solidFill>
                <a:latin typeface="Quattrocento Sans"/>
                <a:ea typeface="Quattrocento Sans"/>
                <a:cs typeface="Quattrocento Sans"/>
                <a:sym typeface="Quattrocento Sans"/>
              </a:rPr>
              <a:t>$ git status</a:t>
            </a:r>
            <a:endParaRPr sz="3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3700">
                <a:solidFill>
                  <a:schemeClr val="dk1"/>
                </a:solidFill>
                <a:latin typeface="Quattrocento Sans"/>
                <a:ea typeface="Quattrocento Sans"/>
                <a:cs typeface="Quattrocento Sans"/>
                <a:sym typeface="Quattrocento Sans"/>
              </a:rPr>
              <a:t>$ git log</a:t>
            </a:r>
            <a:endParaRPr sz="37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899500" y="452275"/>
            <a:ext cx="10126200" cy="163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000"/>
              <a:t>CLONING A REMOTE REPO</a:t>
            </a:r>
            <a:endParaRPr b="1" sz="4000"/>
          </a:p>
        </p:txBody>
      </p:sp>
      <p:sp>
        <p:nvSpPr>
          <p:cNvPr id="314" name="Google Shape;314;p56"/>
          <p:cNvSpPr txBox="1"/>
          <p:nvPr/>
        </p:nvSpPr>
        <p:spPr>
          <a:xfrm>
            <a:off x="976308" y="1273950"/>
            <a:ext cx="10126200" cy="1662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3200">
                <a:solidFill>
                  <a:schemeClr val="dk1"/>
                </a:solidFill>
                <a:latin typeface="Quattrocento Sans"/>
                <a:ea typeface="Quattrocento Sans"/>
                <a:cs typeface="Quattrocento Sans"/>
                <a:sym typeface="Quattrocento Sans"/>
              </a:rPr>
              <a:t>$ git clone &lt;url&gt; &lt;where to clone&gt;</a:t>
            </a:r>
            <a:br>
              <a:rPr lang="en-US" sz="3200">
                <a:solidFill>
                  <a:schemeClr val="dk1"/>
                </a:solidFill>
                <a:latin typeface="Quattrocento Sans"/>
                <a:ea typeface="Quattrocento Sans"/>
                <a:cs typeface="Quattrocento Sans"/>
                <a:sym typeface="Quattrocento Sans"/>
              </a:rPr>
            </a:br>
            <a:endParaRPr sz="32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3200">
                <a:solidFill>
                  <a:schemeClr val="dk1"/>
                </a:solidFill>
                <a:latin typeface="Quattrocento Sans"/>
                <a:ea typeface="Quattrocento Sans"/>
                <a:cs typeface="Quattrocento Sans"/>
                <a:sym typeface="Quattrocento Sans"/>
              </a:rPr>
              <a:t>$ git clone ../remote_repo.git</a:t>
            </a:r>
            <a:endParaRPr sz="3200">
              <a:solidFill>
                <a:schemeClr val="dk1"/>
              </a:solidFill>
              <a:latin typeface="Quattrocento Sans"/>
              <a:ea typeface="Quattrocento Sans"/>
              <a:cs typeface="Quattrocento Sans"/>
              <a:sym typeface="Quattrocento Sans"/>
            </a:endParaRPr>
          </a:p>
        </p:txBody>
      </p:sp>
      <p:sp>
        <p:nvSpPr>
          <p:cNvPr id="315" name="Google Shape;315;p56"/>
          <p:cNvSpPr txBox="1"/>
          <p:nvPr>
            <p:ph type="title"/>
          </p:nvPr>
        </p:nvSpPr>
        <p:spPr>
          <a:xfrm>
            <a:off x="899500" y="3442625"/>
            <a:ext cx="7203900" cy="1069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000"/>
              <a:t>VIEWING INFORMATION</a:t>
            </a:r>
            <a:endParaRPr b="1" sz="4000"/>
          </a:p>
        </p:txBody>
      </p:sp>
      <p:sp>
        <p:nvSpPr>
          <p:cNvPr id="316" name="Google Shape;316;p56"/>
          <p:cNvSpPr txBox="1"/>
          <p:nvPr/>
        </p:nvSpPr>
        <p:spPr>
          <a:xfrm>
            <a:off x="976308" y="4512425"/>
            <a:ext cx="10126200" cy="1662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3200">
                <a:solidFill>
                  <a:schemeClr val="dk1"/>
                </a:solidFill>
                <a:latin typeface="Quattrocento Sans"/>
                <a:ea typeface="Quattrocento Sans"/>
                <a:cs typeface="Quattrocento Sans"/>
                <a:sym typeface="Quattrocento Sans"/>
              </a:rPr>
              <a:t>$ git remote -v</a:t>
            </a:r>
            <a:endParaRPr sz="32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32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3200">
                <a:solidFill>
                  <a:schemeClr val="dk1"/>
                </a:solidFill>
                <a:latin typeface="Quattrocento Sans"/>
                <a:ea typeface="Quattrocento Sans"/>
                <a:cs typeface="Quattrocento Sans"/>
                <a:sym typeface="Quattrocento Sans"/>
              </a:rPr>
              <a:t>$ git branch -a</a:t>
            </a:r>
            <a:endParaRPr sz="3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7"/>
          <p:cNvSpPr txBox="1"/>
          <p:nvPr/>
        </p:nvSpPr>
        <p:spPr>
          <a:xfrm>
            <a:off x="3253150" y="2280700"/>
            <a:ext cx="6266700" cy="1723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diff</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status</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add -A</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commit -m “Modified Commit”</a:t>
            </a:r>
            <a:endParaRPr sz="2500">
              <a:solidFill>
                <a:schemeClr val="dk1"/>
              </a:solidFill>
              <a:latin typeface="Quattrocento Sans"/>
              <a:ea typeface="Quattrocento Sans"/>
              <a:cs typeface="Quattrocento Sans"/>
              <a:sym typeface="Quattrocento Sans"/>
            </a:endParaRPr>
          </a:p>
        </p:txBody>
      </p:sp>
      <p:sp>
        <p:nvSpPr>
          <p:cNvPr id="323" name="Google Shape;323;p57"/>
          <p:cNvSpPr txBox="1"/>
          <p:nvPr>
            <p:ph type="title"/>
          </p:nvPr>
        </p:nvSpPr>
        <p:spPr>
          <a:xfrm>
            <a:off x="2426850" y="457200"/>
            <a:ext cx="7338300" cy="887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3600"/>
              <a:buFont typeface="Quattrocento Sans"/>
              <a:buNone/>
            </a:pPr>
            <a:r>
              <a:rPr b="1" lang="en-US" sz="4500"/>
              <a:t>PUSHING CHANGES</a:t>
            </a:r>
            <a:endParaRPr b="1" sz="4500"/>
          </a:p>
        </p:txBody>
      </p:sp>
      <p:sp>
        <p:nvSpPr>
          <p:cNvPr id="324" name="Google Shape;324;p57"/>
          <p:cNvSpPr txBox="1"/>
          <p:nvPr>
            <p:ph type="title"/>
          </p:nvPr>
        </p:nvSpPr>
        <p:spPr>
          <a:xfrm>
            <a:off x="2426850" y="4328950"/>
            <a:ext cx="7338300" cy="887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3600"/>
              <a:buFont typeface="Quattrocento Sans"/>
              <a:buNone/>
            </a:pPr>
            <a:r>
              <a:rPr b="1" lang="en-US" sz="2800"/>
              <a:t>THEN PUSH</a:t>
            </a:r>
            <a:endParaRPr b="1" sz="4500"/>
          </a:p>
        </p:txBody>
      </p:sp>
      <p:sp>
        <p:nvSpPr>
          <p:cNvPr id="325" name="Google Shape;325;p57"/>
          <p:cNvSpPr txBox="1"/>
          <p:nvPr/>
        </p:nvSpPr>
        <p:spPr>
          <a:xfrm>
            <a:off x="3253150" y="5118125"/>
            <a:ext cx="6266700" cy="954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pull origin master</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push origin master</a:t>
            </a:r>
            <a:endParaRPr sz="2500">
              <a:solidFill>
                <a:schemeClr val="dk1"/>
              </a:solidFill>
              <a:latin typeface="Quattrocento Sans"/>
              <a:ea typeface="Quattrocento Sans"/>
              <a:cs typeface="Quattrocento Sans"/>
              <a:sym typeface="Quattrocento Sans"/>
            </a:endParaRPr>
          </a:p>
        </p:txBody>
      </p:sp>
      <p:sp>
        <p:nvSpPr>
          <p:cNvPr id="326" name="Google Shape;326;p57"/>
          <p:cNvSpPr txBox="1"/>
          <p:nvPr>
            <p:ph type="title"/>
          </p:nvPr>
        </p:nvSpPr>
        <p:spPr>
          <a:xfrm>
            <a:off x="2426850" y="1575600"/>
            <a:ext cx="7338300" cy="88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3600"/>
              <a:buFont typeface="Quattrocento Sans"/>
              <a:buNone/>
            </a:pPr>
            <a:r>
              <a:rPr b="1" lang="en-US" sz="2800"/>
              <a:t>COMMIT CHANGES LIKE WE DID PREVIOUSLY</a:t>
            </a:r>
            <a:endParaRPr b="1" sz="2800"/>
          </a:p>
          <a:p>
            <a:pPr indent="0" lvl="0" marL="0" rtl="0" algn="l">
              <a:lnSpc>
                <a:spcPct val="100000"/>
              </a:lnSpc>
              <a:spcBef>
                <a:spcPts val="0"/>
              </a:spcBef>
              <a:spcAft>
                <a:spcPts val="0"/>
              </a:spcAft>
              <a:buClr>
                <a:schemeClr val="dk1"/>
              </a:buClr>
              <a:buSzPts val="3600"/>
              <a:buFont typeface="Quattrocento Sans"/>
              <a:buNone/>
            </a:pPr>
            <a:r>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0"/>
          <p:cNvSpPr txBox="1"/>
          <p:nvPr>
            <p:ph type="title"/>
          </p:nvPr>
        </p:nvSpPr>
        <p:spPr>
          <a:xfrm>
            <a:off x="857850" y="4514175"/>
            <a:ext cx="5004600" cy="5541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rgbClr val="1A1A1A"/>
              </a:buClr>
              <a:buSzPts val="3600"/>
              <a:buFont typeface="Quattrocento Sans"/>
              <a:buNone/>
            </a:pPr>
            <a:r>
              <a:rPr lang="en-US"/>
              <a:t>Abhishek Srivastava</a:t>
            </a:r>
            <a:endParaRPr/>
          </a:p>
        </p:txBody>
      </p:sp>
      <p:sp>
        <p:nvSpPr>
          <p:cNvPr id="163" name="Google Shape;163;p40"/>
          <p:cNvSpPr txBox="1"/>
          <p:nvPr>
            <p:ph idx="1" type="body"/>
          </p:nvPr>
        </p:nvSpPr>
        <p:spPr>
          <a:xfrm>
            <a:off x="1151850" y="5068275"/>
            <a:ext cx="4416600" cy="3078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1A1A1A"/>
              </a:buClr>
              <a:buSzPts val="1800"/>
              <a:buNone/>
            </a:pPr>
            <a:r>
              <a:rPr lang="en-US" sz="1600"/>
              <a:t>Microsoft Learn Student Ambassador</a:t>
            </a:r>
            <a:endParaRPr sz="1600"/>
          </a:p>
        </p:txBody>
      </p:sp>
      <p:sp>
        <p:nvSpPr>
          <p:cNvPr id="164" name="Google Shape;164;p40"/>
          <p:cNvSpPr txBox="1"/>
          <p:nvPr>
            <p:ph type="title"/>
          </p:nvPr>
        </p:nvSpPr>
        <p:spPr>
          <a:xfrm>
            <a:off x="6329525" y="4514175"/>
            <a:ext cx="5004600" cy="5541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rgbClr val="1A1A1A"/>
              </a:buClr>
              <a:buSzPts val="3600"/>
              <a:buFont typeface="Quattrocento Sans"/>
              <a:buNone/>
            </a:pPr>
            <a:r>
              <a:rPr lang="en-US"/>
              <a:t>Dhanraj Chavan</a:t>
            </a:r>
            <a:endParaRPr/>
          </a:p>
        </p:txBody>
      </p:sp>
      <p:sp>
        <p:nvSpPr>
          <p:cNvPr id="165" name="Google Shape;165;p40"/>
          <p:cNvSpPr txBox="1"/>
          <p:nvPr>
            <p:ph idx="1" type="body"/>
          </p:nvPr>
        </p:nvSpPr>
        <p:spPr>
          <a:xfrm>
            <a:off x="6623525" y="5068275"/>
            <a:ext cx="4416600" cy="3078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1A1A1A"/>
              </a:buClr>
              <a:buSzPts val="1800"/>
              <a:buNone/>
            </a:pPr>
            <a:r>
              <a:rPr lang="en-US" sz="1600"/>
              <a:t>Microsoft Learn Student Ambassador</a:t>
            </a:r>
            <a:endParaRPr sz="1600"/>
          </a:p>
        </p:txBody>
      </p:sp>
      <p:pic>
        <p:nvPicPr>
          <p:cNvPr id="166" name="Google Shape;166;p40"/>
          <p:cNvPicPr preferRelativeResize="0"/>
          <p:nvPr/>
        </p:nvPicPr>
        <p:blipFill>
          <a:blip r:embed="rId3">
            <a:alphaModFix/>
          </a:blip>
          <a:stretch>
            <a:fillRect/>
          </a:stretch>
        </p:blipFill>
        <p:spPr>
          <a:xfrm>
            <a:off x="7352900" y="1426138"/>
            <a:ext cx="2957850" cy="2957850"/>
          </a:xfrm>
          <a:prstGeom prst="rect">
            <a:avLst/>
          </a:prstGeom>
          <a:noFill/>
          <a:ln>
            <a:noFill/>
          </a:ln>
        </p:spPr>
      </p:pic>
      <p:pic>
        <p:nvPicPr>
          <p:cNvPr id="167" name="Google Shape;167;p40"/>
          <p:cNvPicPr preferRelativeResize="0"/>
          <p:nvPr/>
        </p:nvPicPr>
        <p:blipFill rotWithShape="1">
          <a:blip r:embed="rId4">
            <a:alphaModFix/>
          </a:blip>
          <a:srcRect b="21309" l="11574" r="0" t="0"/>
          <a:stretch/>
        </p:blipFill>
        <p:spPr>
          <a:xfrm>
            <a:off x="2026225" y="1561175"/>
            <a:ext cx="2334100" cy="26877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nvSpPr>
        <p:spPr>
          <a:xfrm>
            <a:off x="3253150" y="2280700"/>
            <a:ext cx="6266700" cy="954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branch &lt;branch_name&gt;</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checkout </a:t>
            </a:r>
            <a:r>
              <a:rPr lang="en-US" sz="2500">
                <a:solidFill>
                  <a:schemeClr val="dk1"/>
                </a:solidFill>
                <a:latin typeface="Quattrocento Sans"/>
                <a:ea typeface="Quattrocento Sans"/>
                <a:cs typeface="Quattrocento Sans"/>
                <a:sym typeface="Quattrocento Sans"/>
              </a:rPr>
              <a:t>&lt;branch_name&gt;</a:t>
            </a:r>
            <a:endParaRPr sz="2500">
              <a:solidFill>
                <a:schemeClr val="dk1"/>
              </a:solidFill>
              <a:latin typeface="Quattrocento Sans"/>
              <a:ea typeface="Quattrocento Sans"/>
              <a:cs typeface="Quattrocento Sans"/>
              <a:sym typeface="Quattrocento Sans"/>
            </a:endParaRPr>
          </a:p>
        </p:txBody>
      </p:sp>
      <p:sp>
        <p:nvSpPr>
          <p:cNvPr id="333" name="Google Shape;333;p58"/>
          <p:cNvSpPr txBox="1"/>
          <p:nvPr>
            <p:ph type="title"/>
          </p:nvPr>
        </p:nvSpPr>
        <p:spPr>
          <a:xfrm>
            <a:off x="2426850" y="457200"/>
            <a:ext cx="7338300" cy="887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3600"/>
              <a:buFont typeface="Quattrocento Sans"/>
              <a:buNone/>
            </a:pPr>
            <a:r>
              <a:rPr b="1" lang="en-US" sz="4500"/>
              <a:t>COMMON WORKFLOW</a:t>
            </a:r>
            <a:endParaRPr b="1" sz="4500"/>
          </a:p>
        </p:txBody>
      </p:sp>
      <p:sp>
        <p:nvSpPr>
          <p:cNvPr id="334" name="Google Shape;334;p58"/>
          <p:cNvSpPr txBox="1"/>
          <p:nvPr>
            <p:ph type="title"/>
          </p:nvPr>
        </p:nvSpPr>
        <p:spPr>
          <a:xfrm>
            <a:off x="2292750" y="3445100"/>
            <a:ext cx="7338300" cy="887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3600"/>
              <a:buFont typeface="Quattrocento Sans"/>
              <a:buNone/>
            </a:pPr>
            <a:r>
              <a:rPr b="1" lang="en-US" sz="2800"/>
              <a:t>MAKE CHANGES, ADD AND COMMIT THEM PUSH TO REMOTE</a:t>
            </a:r>
            <a:endParaRPr b="1" sz="4500"/>
          </a:p>
        </p:txBody>
      </p:sp>
      <p:sp>
        <p:nvSpPr>
          <p:cNvPr id="335" name="Google Shape;335;p58"/>
          <p:cNvSpPr txBox="1"/>
          <p:nvPr/>
        </p:nvSpPr>
        <p:spPr>
          <a:xfrm>
            <a:off x="3253150" y="4542600"/>
            <a:ext cx="6266700" cy="1339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add -A</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commit -m “new feature”</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push -u origin &lt;</a:t>
            </a:r>
            <a:r>
              <a:rPr lang="en-US" sz="2500">
                <a:solidFill>
                  <a:schemeClr val="dk1"/>
                </a:solidFill>
                <a:latin typeface="Quattrocento Sans"/>
                <a:ea typeface="Quattrocento Sans"/>
                <a:cs typeface="Quattrocento Sans"/>
                <a:sym typeface="Quattrocento Sans"/>
              </a:rPr>
              <a:t>branch_name</a:t>
            </a:r>
            <a:r>
              <a:rPr lang="en-US" sz="2500">
                <a:solidFill>
                  <a:schemeClr val="dk1"/>
                </a:solidFill>
                <a:latin typeface="Quattrocento Sans"/>
                <a:ea typeface="Quattrocento Sans"/>
                <a:cs typeface="Quattrocento Sans"/>
                <a:sym typeface="Quattrocento Sans"/>
              </a:rPr>
              <a:t>&gt;</a:t>
            </a:r>
            <a:endParaRPr sz="2500">
              <a:solidFill>
                <a:schemeClr val="dk1"/>
              </a:solidFill>
              <a:latin typeface="Quattrocento Sans"/>
              <a:ea typeface="Quattrocento Sans"/>
              <a:cs typeface="Quattrocento Sans"/>
              <a:sym typeface="Quattrocento Sans"/>
            </a:endParaRPr>
          </a:p>
        </p:txBody>
      </p:sp>
      <p:sp>
        <p:nvSpPr>
          <p:cNvPr id="336" name="Google Shape;336;p58"/>
          <p:cNvSpPr txBox="1"/>
          <p:nvPr>
            <p:ph type="title"/>
          </p:nvPr>
        </p:nvSpPr>
        <p:spPr>
          <a:xfrm>
            <a:off x="2292750" y="1741500"/>
            <a:ext cx="7606500" cy="539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3600"/>
              <a:buFont typeface="Quattrocento Sans"/>
              <a:buNone/>
            </a:pPr>
            <a:r>
              <a:rPr b="1" lang="en-US" sz="2800"/>
              <a:t>CREATE A BRANCH OF YOUR DESIRED FEATURE</a:t>
            </a:r>
            <a:endParaRPr b="1" sz="2800"/>
          </a:p>
          <a:p>
            <a:pPr indent="0" lvl="0" marL="0" rtl="0" algn="l">
              <a:lnSpc>
                <a:spcPct val="100000"/>
              </a:lnSpc>
              <a:spcBef>
                <a:spcPts val="0"/>
              </a:spcBef>
              <a:spcAft>
                <a:spcPts val="0"/>
              </a:spcAft>
              <a:buClr>
                <a:schemeClr val="dk1"/>
              </a:buClr>
              <a:buSzPts val="3600"/>
              <a:buFont typeface="Quattrocento Sans"/>
              <a:buNone/>
            </a:pPr>
            <a:r>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txBox="1"/>
          <p:nvPr/>
        </p:nvSpPr>
        <p:spPr>
          <a:xfrm>
            <a:off x="3236775" y="1977750"/>
            <a:ext cx="6266700" cy="210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checkout main</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pull origin </a:t>
            </a:r>
            <a:r>
              <a:rPr lang="en-US" sz="2500">
                <a:solidFill>
                  <a:schemeClr val="dk1"/>
                </a:solidFill>
                <a:latin typeface="Quattrocento Sans"/>
                <a:ea typeface="Quattrocento Sans"/>
                <a:cs typeface="Quattrocento Sans"/>
                <a:sym typeface="Quattrocento Sans"/>
              </a:rPr>
              <a:t>main</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branch --merged</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merge &lt;branch_name&gt;</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pull origin main</a:t>
            </a:r>
            <a:endParaRPr sz="2500">
              <a:solidFill>
                <a:schemeClr val="dk1"/>
              </a:solidFill>
              <a:latin typeface="Quattrocento Sans"/>
              <a:ea typeface="Quattrocento Sans"/>
              <a:cs typeface="Quattrocento Sans"/>
              <a:sym typeface="Quattrocento Sans"/>
            </a:endParaRPr>
          </a:p>
        </p:txBody>
      </p:sp>
      <p:sp>
        <p:nvSpPr>
          <p:cNvPr id="343" name="Google Shape;343;p59"/>
          <p:cNvSpPr txBox="1"/>
          <p:nvPr>
            <p:ph type="title"/>
          </p:nvPr>
        </p:nvSpPr>
        <p:spPr>
          <a:xfrm>
            <a:off x="2426850" y="457200"/>
            <a:ext cx="7338300" cy="887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3600"/>
              <a:buFont typeface="Quattrocento Sans"/>
              <a:buNone/>
            </a:pPr>
            <a:r>
              <a:rPr b="1" lang="en-US" sz="4500"/>
              <a:t>COMMON WORKFLOW</a:t>
            </a:r>
            <a:endParaRPr b="1" sz="4500"/>
          </a:p>
        </p:txBody>
      </p:sp>
      <p:sp>
        <p:nvSpPr>
          <p:cNvPr id="344" name="Google Shape;344;p59"/>
          <p:cNvSpPr txBox="1"/>
          <p:nvPr>
            <p:ph type="title"/>
          </p:nvPr>
        </p:nvSpPr>
        <p:spPr>
          <a:xfrm>
            <a:off x="2292750" y="1344600"/>
            <a:ext cx="7606500" cy="539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3600"/>
              <a:buFont typeface="Quattrocento Sans"/>
              <a:buNone/>
            </a:pPr>
            <a:r>
              <a:rPr b="1" lang="en-US" sz="2800"/>
              <a:t>MERGE A BRANCH</a:t>
            </a:r>
            <a:endParaRPr b="1" sz="2800"/>
          </a:p>
          <a:p>
            <a:pPr indent="0" lvl="0" marL="0" rtl="0" algn="l">
              <a:lnSpc>
                <a:spcPct val="100000"/>
              </a:lnSpc>
              <a:spcBef>
                <a:spcPts val="0"/>
              </a:spcBef>
              <a:spcAft>
                <a:spcPts val="0"/>
              </a:spcAft>
              <a:buClr>
                <a:schemeClr val="dk1"/>
              </a:buClr>
              <a:buSzPts val="3600"/>
              <a:buFont typeface="Quattrocento Sans"/>
              <a:buNone/>
            </a:pPr>
            <a:r>
              <a:t/>
            </a:r>
            <a:endParaRPr sz="2800"/>
          </a:p>
        </p:txBody>
      </p:sp>
      <p:sp>
        <p:nvSpPr>
          <p:cNvPr id="345" name="Google Shape;345;p59"/>
          <p:cNvSpPr txBox="1"/>
          <p:nvPr/>
        </p:nvSpPr>
        <p:spPr>
          <a:xfrm>
            <a:off x="3236775" y="4813650"/>
            <a:ext cx="6266700" cy="1723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a:t>
            </a:r>
            <a:r>
              <a:rPr lang="en-US" sz="2500">
                <a:solidFill>
                  <a:schemeClr val="dk1"/>
                </a:solidFill>
                <a:latin typeface="Quattrocento Sans"/>
                <a:ea typeface="Quattrocento Sans"/>
                <a:cs typeface="Quattrocento Sans"/>
                <a:sym typeface="Quattrocento Sans"/>
              </a:rPr>
              <a:t>git branch --merged</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a:t>
            </a:r>
            <a:r>
              <a:rPr lang="en-US" sz="2500">
                <a:solidFill>
                  <a:schemeClr val="dk1"/>
                </a:solidFill>
                <a:latin typeface="Quattrocento Sans"/>
                <a:ea typeface="Quattrocento Sans"/>
                <a:cs typeface="Quattrocento Sans"/>
                <a:sym typeface="Quattrocento Sans"/>
              </a:rPr>
              <a:t>git branch -d &lt;branch_name&gt;</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branch -a</a:t>
            </a:r>
            <a:endParaRPr sz="25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rPr lang="en-US" sz="2500">
                <a:solidFill>
                  <a:schemeClr val="dk1"/>
                </a:solidFill>
                <a:latin typeface="Quattrocento Sans"/>
                <a:ea typeface="Quattrocento Sans"/>
                <a:cs typeface="Quattrocento Sans"/>
                <a:sym typeface="Quattrocento Sans"/>
              </a:rPr>
              <a:t>$ git push origin --delete</a:t>
            </a:r>
            <a:r>
              <a:rPr lang="en-US"/>
              <a:t> </a:t>
            </a:r>
            <a:r>
              <a:rPr lang="en-US" sz="2500">
                <a:solidFill>
                  <a:schemeClr val="dk1"/>
                </a:solidFill>
                <a:latin typeface="Quattrocento Sans"/>
                <a:ea typeface="Quattrocento Sans"/>
                <a:cs typeface="Quattrocento Sans"/>
                <a:sym typeface="Quattrocento Sans"/>
              </a:rPr>
              <a:t>&lt;branch_name&gt;</a:t>
            </a:r>
            <a:endParaRPr/>
          </a:p>
        </p:txBody>
      </p:sp>
      <p:sp>
        <p:nvSpPr>
          <p:cNvPr id="346" name="Google Shape;346;p59"/>
          <p:cNvSpPr txBox="1"/>
          <p:nvPr>
            <p:ph type="title"/>
          </p:nvPr>
        </p:nvSpPr>
        <p:spPr>
          <a:xfrm>
            <a:off x="2292750" y="4180500"/>
            <a:ext cx="7606500" cy="539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3600"/>
              <a:buFont typeface="Quattrocento Sans"/>
              <a:buNone/>
            </a:pPr>
            <a:r>
              <a:rPr b="1" lang="en-US" sz="2800"/>
              <a:t>DELETING</a:t>
            </a:r>
            <a:r>
              <a:rPr b="1" lang="en-US" sz="2800"/>
              <a:t> A BRANCH</a:t>
            </a:r>
            <a:endParaRPr b="1" sz="2800"/>
          </a:p>
          <a:p>
            <a:pPr indent="0" lvl="0" marL="0" rtl="0" algn="l">
              <a:lnSpc>
                <a:spcPct val="100000"/>
              </a:lnSpc>
              <a:spcBef>
                <a:spcPts val="0"/>
              </a:spcBef>
              <a:spcAft>
                <a:spcPts val="0"/>
              </a:spcAft>
              <a:buClr>
                <a:schemeClr val="dk1"/>
              </a:buClr>
              <a:buSzPts val="3600"/>
              <a:buFont typeface="Quattrocento Sans"/>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ph type="title"/>
          </p:nvPr>
        </p:nvSpPr>
        <p:spPr>
          <a:xfrm>
            <a:off x="403650" y="292100"/>
            <a:ext cx="7829100" cy="756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500"/>
              <a:t>COMMON WORKFLOW</a:t>
            </a:r>
            <a:endParaRPr b="1" sz="4500"/>
          </a:p>
        </p:txBody>
      </p:sp>
      <p:pic>
        <p:nvPicPr>
          <p:cNvPr id="353" name="Google Shape;353;p60"/>
          <p:cNvPicPr preferRelativeResize="0"/>
          <p:nvPr/>
        </p:nvPicPr>
        <p:blipFill>
          <a:blip r:embed="rId3">
            <a:alphaModFix/>
          </a:blip>
          <a:stretch>
            <a:fillRect/>
          </a:stretch>
        </p:blipFill>
        <p:spPr>
          <a:xfrm>
            <a:off x="584200" y="1174825"/>
            <a:ext cx="8771899" cy="550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668650" y="1948325"/>
            <a:ext cx="11018400" cy="2045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3600"/>
              <a:buFont typeface="Quattrocento Sans"/>
              <a:buNone/>
            </a:pPr>
            <a:r>
              <a:rPr b="1" lang="en-US" sz="5500"/>
              <a:t>That’s a lot of </a:t>
            </a:r>
            <a:r>
              <a:rPr b="1" lang="en-US" sz="5500">
                <a:solidFill>
                  <a:srgbClr val="3C78D8"/>
                </a:solidFill>
              </a:rPr>
              <a:t>GIT</a:t>
            </a:r>
            <a:r>
              <a:rPr b="1" lang="en-US" sz="5500"/>
              <a:t>, </a:t>
            </a:r>
            <a:endParaRPr b="1" sz="5500"/>
          </a:p>
          <a:p>
            <a:pPr indent="0" lvl="0" marL="0" rtl="0" algn="ctr">
              <a:lnSpc>
                <a:spcPct val="100000"/>
              </a:lnSpc>
              <a:spcBef>
                <a:spcPts val="0"/>
              </a:spcBef>
              <a:spcAft>
                <a:spcPts val="0"/>
              </a:spcAft>
              <a:buClr>
                <a:schemeClr val="dk1"/>
              </a:buClr>
              <a:buSzPts val="3600"/>
              <a:buFont typeface="Quattrocento Sans"/>
              <a:buNone/>
            </a:pPr>
            <a:r>
              <a:rPr b="1" lang="en-US" sz="5500"/>
              <a:t>Let’s dive into </a:t>
            </a:r>
            <a:r>
              <a:rPr b="1" lang="en-US" sz="5500">
                <a:solidFill>
                  <a:srgbClr val="E06666"/>
                </a:solidFill>
              </a:rPr>
              <a:t>GITHUB</a:t>
            </a:r>
            <a:endParaRPr sz="5500">
              <a:solidFill>
                <a:srgbClr val="E0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2"/>
          <p:cNvSpPr txBox="1"/>
          <p:nvPr>
            <p:ph type="title"/>
          </p:nvPr>
        </p:nvSpPr>
        <p:spPr>
          <a:xfrm>
            <a:off x="584200" y="2875002"/>
            <a:ext cx="6637800" cy="554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1A1A1A"/>
              </a:buClr>
              <a:buSzPts val="3600"/>
              <a:buFont typeface="Quattrocento Sans"/>
              <a:buNone/>
            </a:pPr>
            <a:r>
              <a:rPr b="1" lang="en-US" sz="5000"/>
              <a:t>GITHUB</a:t>
            </a:r>
            <a:endParaRPr b="1" sz="5000"/>
          </a:p>
        </p:txBody>
      </p:sp>
      <p:sp>
        <p:nvSpPr>
          <p:cNvPr id="369" name="Google Shape;369;p62"/>
          <p:cNvSpPr txBox="1"/>
          <p:nvPr>
            <p:ph idx="1" type="body"/>
          </p:nvPr>
        </p:nvSpPr>
        <p:spPr>
          <a:xfrm>
            <a:off x="584200" y="3543175"/>
            <a:ext cx="6260400" cy="1184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1A1A1A"/>
              </a:buClr>
              <a:buSzPts val="1800"/>
              <a:buNone/>
            </a:pPr>
            <a:r>
              <a:rPr lang="en-US" sz="2500">
                <a:solidFill>
                  <a:srgbClr val="202124"/>
                </a:solidFill>
                <a:highlight>
                  <a:schemeClr val="lt1"/>
                </a:highlight>
              </a:rPr>
              <a:t>Code hosting platform for version control and collaboration</a:t>
            </a:r>
            <a:endParaRPr sz="2500"/>
          </a:p>
        </p:txBody>
      </p:sp>
      <p:sp>
        <p:nvSpPr>
          <p:cNvPr id="370" name="Google Shape;370;p62"/>
          <p:cNvSpPr txBox="1"/>
          <p:nvPr/>
        </p:nvSpPr>
        <p:spPr>
          <a:xfrm>
            <a:off x="5178125" y="1887675"/>
            <a:ext cx="54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pic>
        <p:nvPicPr>
          <p:cNvPr id="371" name="Google Shape;371;p62"/>
          <p:cNvPicPr preferRelativeResize="0"/>
          <p:nvPr/>
        </p:nvPicPr>
        <p:blipFill>
          <a:blip r:embed="rId3">
            <a:alphaModFix/>
          </a:blip>
          <a:stretch>
            <a:fillRect/>
          </a:stretch>
        </p:blipFill>
        <p:spPr>
          <a:xfrm>
            <a:off x="8002500" y="1845700"/>
            <a:ext cx="3166600" cy="3166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63"/>
          <p:cNvPicPr preferRelativeResize="0"/>
          <p:nvPr/>
        </p:nvPicPr>
        <p:blipFill rotWithShape="1">
          <a:blip r:embed="rId3">
            <a:alphaModFix/>
          </a:blip>
          <a:srcRect b="0" l="3914" r="3970" t="5775"/>
          <a:stretch/>
        </p:blipFill>
        <p:spPr>
          <a:xfrm>
            <a:off x="225500" y="1473268"/>
            <a:ext cx="4801926" cy="3911469"/>
          </a:xfrm>
          <a:prstGeom prst="rect">
            <a:avLst/>
          </a:prstGeom>
          <a:noFill/>
          <a:ln>
            <a:noFill/>
          </a:ln>
        </p:spPr>
      </p:pic>
      <p:sp>
        <p:nvSpPr>
          <p:cNvPr id="378" name="Google Shape;378;p63"/>
          <p:cNvSpPr txBox="1"/>
          <p:nvPr>
            <p:ph type="title"/>
          </p:nvPr>
        </p:nvSpPr>
        <p:spPr>
          <a:xfrm>
            <a:off x="3748800" y="475825"/>
            <a:ext cx="4694400" cy="554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Git Vs GitHub</a:t>
            </a:r>
            <a:endParaRPr/>
          </a:p>
        </p:txBody>
      </p:sp>
      <p:graphicFrame>
        <p:nvGraphicFramePr>
          <p:cNvPr id="379" name="Google Shape;379;p63"/>
          <p:cNvGraphicFramePr/>
          <p:nvPr/>
        </p:nvGraphicFramePr>
        <p:xfrm>
          <a:off x="5414600" y="1358775"/>
          <a:ext cx="3000000" cy="3000000"/>
        </p:xfrm>
        <a:graphic>
          <a:graphicData uri="http://schemas.openxmlformats.org/drawingml/2006/table">
            <a:tbl>
              <a:tblPr>
                <a:noFill/>
                <a:tableStyleId>{648DCC3E-91CD-4440-BBC9-6821F2FBA420}</a:tableStyleId>
              </a:tblPr>
              <a:tblGrid>
                <a:gridCol w="3273175"/>
                <a:gridCol w="3273175"/>
              </a:tblGrid>
              <a:tr h="616525">
                <a:tc>
                  <a:txBody>
                    <a:bodyPr/>
                    <a:lstStyle/>
                    <a:p>
                      <a:pPr indent="0" lvl="0" marL="0" rtl="0" algn="ctr">
                        <a:spcBef>
                          <a:spcPts val="0"/>
                        </a:spcBef>
                        <a:spcAft>
                          <a:spcPts val="0"/>
                        </a:spcAft>
                        <a:buNone/>
                      </a:pPr>
                      <a:r>
                        <a:rPr b="1" lang="en-US" sz="2000">
                          <a:solidFill>
                            <a:schemeClr val="lt1"/>
                          </a:solidFill>
                        </a:rPr>
                        <a:t>Git</a:t>
                      </a:r>
                      <a:endParaRPr b="1" sz="2000">
                        <a:solidFill>
                          <a:schemeClr val="lt1"/>
                        </a:solidFill>
                      </a:endParaRPr>
                    </a:p>
                  </a:txBody>
                  <a:tcPr marT="91425" marB="91425" marR="91425" marL="91425">
                    <a:solidFill>
                      <a:srgbClr val="073763"/>
                    </a:solidFill>
                  </a:tcPr>
                </a:tc>
                <a:tc>
                  <a:txBody>
                    <a:bodyPr/>
                    <a:lstStyle/>
                    <a:p>
                      <a:pPr indent="0" lvl="0" marL="0" rtl="0" algn="ctr">
                        <a:spcBef>
                          <a:spcPts val="0"/>
                        </a:spcBef>
                        <a:spcAft>
                          <a:spcPts val="0"/>
                        </a:spcAft>
                        <a:buNone/>
                      </a:pPr>
                      <a:r>
                        <a:rPr b="1" lang="en-US" sz="2000">
                          <a:solidFill>
                            <a:schemeClr val="lt1"/>
                          </a:solidFill>
                        </a:rPr>
                        <a:t>GitHub</a:t>
                      </a:r>
                      <a:endParaRPr b="1" sz="2000">
                        <a:solidFill>
                          <a:schemeClr val="lt1"/>
                        </a:solidFill>
                      </a:endParaRPr>
                    </a:p>
                  </a:txBody>
                  <a:tcPr marT="91425" marB="91425" marR="91425" marL="91425">
                    <a:solidFill>
                      <a:srgbClr val="073763"/>
                    </a:solidFill>
                  </a:tcPr>
                </a:tc>
              </a:tr>
              <a:tr h="504250">
                <a:tc>
                  <a:txBody>
                    <a:bodyPr/>
                    <a:lstStyle/>
                    <a:p>
                      <a:pPr indent="0" lvl="0" marL="0" rtl="0" algn="ctr">
                        <a:spcBef>
                          <a:spcPts val="0"/>
                        </a:spcBef>
                        <a:spcAft>
                          <a:spcPts val="0"/>
                        </a:spcAft>
                        <a:buNone/>
                      </a:pPr>
                      <a:r>
                        <a:rPr lang="en-US" sz="1800">
                          <a:solidFill>
                            <a:schemeClr val="lt1"/>
                          </a:solidFill>
                        </a:rPr>
                        <a:t>Installed locally </a:t>
                      </a:r>
                      <a:endParaRPr sz="1800">
                        <a:solidFill>
                          <a:schemeClr val="lt1"/>
                        </a:solidFill>
                      </a:endParaRPr>
                    </a:p>
                  </a:txBody>
                  <a:tcPr marT="91425" marB="91425" marR="91425" marL="91425">
                    <a:solidFill>
                      <a:srgbClr val="073763"/>
                    </a:solidFill>
                  </a:tcPr>
                </a:tc>
                <a:tc>
                  <a:txBody>
                    <a:bodyPr/>
                    <a:lstStyle/>
                    <a:p>
                      <a:pPr indent="0" lvl="0" marL="0" rtl="0" algn="ctr">
                        <a:spcBef>
                          <a:spcPts val="0"/>
                        </a:spcBef>
                        <a:spcAft>
                          <a:spcPts val="0"/>
                        </a:spcAft>
                        <a:buNone/>
                      </a:pPr>
                      <a:r>
                        <a:rPr lang="en-US" sz="1800">
                          <a:solidFill>
                            <a:schemeClr val="lt1"/>
                          </a:solidFill>
                        </a:rPr>
                        <a:t>Hosted in Cloud</a:t>
                      </a:r>
                      <a:endParaRPr sz="1800">
                        <a:solidFill>
                          <a:schemeClr val="lt1"/>
                        </a:solidFill>
                      </a:endParaRPr>
                    </a:p>
                  </a:txBody>
                  <a:tcPr marT="91425" marB="91425" marR="91425" marL="91425">
                    <a:solidFill>
                      <a:srgbClr val="073763"/>
                    </a:solidFill>
                  </a:tcPr>
                </a:tc>
              </a:tr>
              <a:tr h="544025">
                <a:tc>
                  <a:txBody>
                    <a:bodyPr/>
                    <a:lstStyle/>
                    <a:p>
                      <a:pPr indent="0" lvl="0" marL="0" rtl="0" algn="ctr">
                        <a:spcBef>
                          <a:spcPts val="0"/>
                        </a:spcBef>
                        <a:spcAft>
                          <a:spcPts val="0"/>
                        </a:spcAft>
                        <a:buNone/>
                      </a:pPr>
                      <a:r>
                        <a:rPr lang="en-US" sz="1800">
                          <a:solidFill>
                            <a:schemeClr val="lt1"/>
                          </a:solidFill>
                        </a:rPr>
                        <a:t>Version Control System</a:t>
                      </a:r>
                      <a:endParaRPr sz="1800">
                        <a:solidFill>
                          <a:schemeClr val="lt1"/>
                        </a:solidFill>
                      </a:endParaRPr>
                    </a:p>
                  </a:txBody>
                  <a:tcPr marT="91425" marB="91425" marR="91425" marL="91425">
                    <a:solidFill>
                      <a:srgbClr val="073763"/>
                    </a:solidFill>
                  </a:tcPr>
                </a:tc>
                <a:tc>
                  <a:txBody>
                    <a:bodyPr/>
                    <a:lstStyle/>
                    <a:p>
                      <a:pPr indent="0" lvl="0" marL="0" rtl="0" algn="ctr">
                        <a:spcBef>
                          <a:spcPts val="0"/>
                        </a:spcBef>
                        <a:spcAft>
                          <a:spcPts val="0"/>
                        </a:spcAft>
                        <a:buNone/>
                      </a:pPr>
                      <a:r>
                        <a:rPr lang="en-US" sz="1800">
                          <a:solidFill>
                            <a:schemeClr val="lt1"/>
                          </a:solidFill>
                        </a:rPr>
                        <a:t>Code Collaboration Platform</a:t>
                      </a:r>
                      <a:endParaRPr sz="1800">
                        <a:solidFill>
                          <a:schemeClr val="lt1"/>
                        </a:solidFill>
                      </a:endParaRPr>
                    </a:p>
                  </a:txBody>
                  <a:tcPr marT="91425" marB="91425" marR="91425" marL="91425">
                    <a:solidFill>
                      <a:srgbClr val="073763"/>
                    </a:solidFill>
                  </a:tcPr>
                </a:tc>
              </a:tr>
              <a:tr h="981775">
                <a:tc>
                  <a:txBody>
                    <a:bodyPr/>
                    <a:lstStyle/>
                    <a:p>
                      <a:pPr indent="0" lvl="0" marL="0" rtl="0" algn="ctr">
                        <a:spcBef>
                          <a:spcPts val="0"/>
                        </a:spcBef>
                        <a:spcAft>
                          <a:spcPts val="0"/>
                        </a:spcAft>
                        <a:buNone/>
                      </a:pPr>
                      <a:r>
                        <a:rPr lang="en-US" sz="1800">
                          <a:solidFill>
                            <a:schemeClr val="lt1"/>
                          </a:solidFill>
                        </a:rPr>
                        <a:t>Git is Command Line Tool that requires an interface to interact with world</a:t>
                      </a:r>
                      <a:endParaRPr sz="1800">
                        <a:solidFill>
                          <a:schemeClr val="lt1"/>
                        </a:solidFill>
                      </a:endParaRPr>
                    </a:p>
                  </a:txBody>
                  <a:tcPr marT="91425" marB="91425" marR="91425" marL="91425">
                    <a:solidFill>
                      <a:srgbClr val="073763"/>
                    </a:solidFill>
                  </a:tcPr>
                </a:tc>
                <a:tc>
                  <a:txBody>
                    <a:bodyPr/>
                    <a:lstStyle/>
                    <a:p>
                      <a:pPr indent="0" lvl="0" marL="0" rtl="0" algn="ctr">
                        <a:spcBef>
                          <a:spcPts val="0"/>
                        </a:spcBef>
                        <a:spcAft>
                          <a:spcPts val="0"/>
                        </a:spcAft>
                        <a:buNone/>
                      </a:pPr>
                      <a:r>
                        <a:rPr lang="en-US" sz="1800">
                          <a:solidFill>
                            <a:schemeClr val="lt1"/>
                          </a:solidFill>
                        </a:rPr>
                        <a:t>GitHub is Graphical Interface &amp; Development Platform</a:t>
                      </a:r>
                      <a:r>
                        <a:rPr lang="en-US" sz="1800">
                          <a:solidFill>
                            <a:schemeClr val="lt1"/>
                          </a:solidFill>
                        </a:rPr>
                        <a:t> created for developers</a:t>
                      </a:r>
                      <a:endParaRPr sz="1800">
                        <a:solidFill>
                          <a:schemeClr val="lt1"/>
                        </a:solidFill>
                      </a:endParaRPr>
                    </a:p>
                  </a:txBody>
                  <a:tcPr marT="91425" marB="91425" marR="91425" marL="91425">
                    <a:solidFill>
                      <a:srgbClr val="073763"/>
                    </a:solidFill>
                  </a:tcPr>
                </a:tc>
              </a:tr>
              <a:tr h="703225">
                <a:tc>
                  <a:txBody>
                    <a:bodyPr/>
                    <a:lstStyle/>
                    <a:p>
                      <a:pPr indent="0" lvl="0" marL="0" rtl="0" algn="ctr">
                        <a:spcBef>
                          <a:spcPts val="0"/>
                        </a:spcBef>
                        <a:spcAft>
                          <a:spcPts val="0"/>
                        </a:spcAft>
                        <a:buNone/>
                      </a:pPr>
                      <a:r>
                        <a:rPr lang="en-US" sz="1800">
                          <a:solidFill>
                            <a:schemeClr val="lt1"/>
                          </a:solidFill>
                        </a:rPr>
                        <a:t>No User Management Features</a:t>
                      </a:r>
                      <a:endParaRPr sz="1800">
                        <a:solidFill>
                          <a:schemeClr val="lt1"/>
                        </a:solidFill>
                      </a:endParaRPr>
                    </a:p>
                  </a:txBody>
                  <a:tcPr marT="91425" marB="91425" marR="91425" marL="91425">
                    <a:solidFill>
                      <a:srgbClr val="073763"/>
                    </a:solidFill>
                  </a:tcPr>
                </a:tc>
                <a:tc>
                  <a:txBody>
                    <a:bodyPr/>
                    <a:lstStyle/>
                    <a:p>
                      <a:pPr indent="0" lvl="0" marL="0" rtl="0" algn="ctr">
                        <a:spcBef>
                          <a:spcPts val="0"/>
                        </a:spcBef>
                        <a:spcAft>
                          <a:spcPts val="0"/>
                        </a:spcAft>
                        <a:buNone/>
                      </a:pPr>
                      <a:r>
                        <a:rPr lang="en-US" sz="1800">
                          <a:solidFill>
                            <a:schemeClr val="lt1"/>
                          </a:solidFill>
                        </a:rPr>
                        <a:t>Built-In User Management Features</a:t>
                      </a:r>
                      <a:endParaRPr sz="1800">
                        <a:solidFill>
                          <a:schemeClr val="lt1"/>
                        </a:solidFill>
                      </a:endParaRPr>
                    </a:p>
                  </a:txBody>
                  <a:tcPr marT="91425" marB="91425" marR="91425" marL="91425">
                    <a:solidFill>
                      <a:srgbClr val="073763"/>
                    </a:solidFill>
                  </a:tcPr>
                </a:tc>
              </a:tr>
              <a:tr h="703225">
                <a:tc>
                  <a:txBody>
                    <a:bodyPr/>
                    <a:lstStyle/>
                    <a:p>
                      <a:pPr indent="0" lvl="0" marL="0" rtl="0" algn="ctr">
                        <a:spcBef>
                          <a:spcPts val="0"/>
                        </a:spcBef>
                        <a:spcAft>
                          <a:spcPts val="0"/>
                        </a:spcAft>
                        <a:buNone/>
                      </a:pPr>
                      <a:r>
                        <a:rPr lang="en-US" sz="1800">
                          <a:solidFill>
                            <a:schemeClr val="lt1"/>
                          </a:solidFill>
                        </a:rPr>
                        <a:t>It stores &amp; catalog changes in code in Repository</a:t>
                      </a:r>
                      <a:endParaRPr sz="1800">
                        <a:solidFill>
                          <a:schemeClr val="lt1"/>
                        </a:solidFill>
                      </a:endParaRPr>
                    </a:p>
                  </a:txBody>
                  <a:tcPr marT="91425" marB="91425" marR="91425" marL="91425">
                    <a:solidFill>
                      <a:srgbClr val="073763"/>
                    </a:solidFill>
                  </a:tcPr>
                </a:tc>
                <a:tc>
                  <a:txBody>
                    <a:bodyPr/>
                    <a:lstStyle/>
                    <a:p>
                      <a:pPr indent="0" lvl="0" marL="0" rtl="0" algn="ctr">
                        <a:spcBef>
                          <a:spcPts val="0"/>
                        </a:spcBef>
                        <a:spcAft>
                          <a:spcPts val="0"/>
                        </a:spcAft>
                        <a:buNone/>
                      </a:pPr>
                      <a:r>
                        <a:rPr lang="en-US" sz="1800">
                          <a:solidFill>
                            <a:schemeClr val="lt1"/>
                          </a:solidFill>
                        </a:rPr>
                        <a:t>It provides a platform as a collaborative effort to bring teams together</a:t>
                      </a:r>
                      <a:endParaRPr sz="1800">
                        <a:solidFill>
                          <a:schemeClr val="lt1"/>
                        </a:solidFill>
                      </a:endParaRPr>
                    </a:p>
                  </a:txBody>
                  <a:tcPr marT="91425" marB="91425" marR="91425" marL="91425">
                    <a:solidFill>
                      <a:srgbClr val="073763"/>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ph type="title"/>
          </p:nvPr>
        </p:nvSpPr>
        <p:spPr>
          <a:xfrm>
            <a:off x="2777100" y="2919002"/>
            <a:ext cx="6637800" cy="554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US" sz="4000"/>
              <a:t>Let’s Go To GitHub Quick Tour</a:t>
            </a:r>
            <a:endParaRPr b="1" sz="4000"/>
          </a:p>
        </p:txBody>
      </p:sp>
      <p:sp>
        <p:nvSpPr>
          <p:cNvPr id="386" name="Google Shape;386;p64"/>
          <p:cNvSpPr txBox="1"/>
          <p:nvPr>
            <p:ph idx="1" type="body"/>
          </p:nvPr>
        </p:nvSpPr>
        <p:spPr>
          <a:xfrm>
            <a:off x="4829400" y="3519897"/>
            <a:ext cx="2533200" cy="419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1A1A1A"/>
              </a:buClr>
              <a:buSzPts val="1800"/>
              <a:buNone/>
            </a:pPr>
            <a:r>
              <a:rPr lang="en-US" sz="2500">
                <a:solidFill>
                  <a:srgbClr val="0000FF"/>
                </a:solidFill>
                <a:highlight>
                  <a:schemeClr val="lt1"/>
                </a:highlight>
              </a:rPr>
              <a:t>www.github.com</a:t>
            </a:r>
            <a:endParaRPr sz="25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91" name="Shape 391"/>
        <p:cNvGrpSpPr/>
        <p:nvPr/>
      </p:nvGrpSpPr>
      <p:grpSpPr>
        <a:xfrm>
          <a:off x="0" y="0"/>
          <a:ext cx="0" cy="0"/>
          <a:chOff x="0" y="0"/>
          <a:chExt cx="0" cy="0"/>
        </a:xfrm>
      </p:grpSpPr>
      <p:pic>
        <p:nvPicPr>
          <p:cNvPr id="392" name="Google Shape;392;p65"/>
          <p:cNvPicPr preferRelativeResize="0"/>
          <p:nvPr/>
        </p:nvPicPr>
        <p:blipFill rotWithShape="1">
          <a:blip r:embed="rId3">
            <a:alphaModFix/>
          </a:blip>
          <a:srcRect b="16068" l="7894" r="6672" t="14817"/>
          <a:stretch/>
        </p:blipFill>
        <p:spPr>
          <a:xfrm>
            <a:off x="1142150" y="1316186"/>
            <a:ext cx="9907700" cy="422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2177250" y="5022300"/>
            <a:ext cx="7837500" cy="71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US"/>
              <a:t>GitHub Student Developer Pack</a:t>
            </a:r>
            <a:endParaRPr/>
          </a:p>
          <a:p>
            <a:pPr indent="0" lvl="0" marL="0" rtl="0" algn="ctr">
              <a:spcBef>
                <a:spcPts val="0"/>
              </a:spcBef>
              <a:spcAft>
                <a:spcPts val="0"/>
              </a:spcAft>
              <a:buNone/>
            </a:pPr>
            <a:r>
              <a:rPr b="1" lang="en-US" sz="1600" u="sng">
                <a:solidFill>
                  <a:schemeClr val="hlink"/>
                </a:solidFill>
                <a:hlinkClick r:id="rId3"/>
              </a:rPr>
              <a:t>https://hackernoon.com/guide-to-githubs-student-developer-pack-in-2020-qrx3uk6</a:t>
            </a:r>
            <a:endParaRPr b="1" sz="1600"/>
          </a:p>
        </p:txBody>
      </p:sp>
      <p:pic>
        <p:nvPicPr>
          <p:cNvPr id="399" name="Google Shape;399;p66"/>
          <p:cNvPicPr preferRelativeResize="0"/>
          <p:nvPr/>
        </p:nvPicPr>
        <p:blipFill>
          <a:blip r:embed="rId4">
            <a:alphaModFix/>
          </a:blip>
          <a:stretch>
            <a:fillRect/>
          </a:stretch>
        </p:blipFill>
        <p:spPr>
          <a:xfrm>
            <a:off x="2743188" y="1161650"/>
            <a:ext cx="6705624" cy="35204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584200" y="2615077"/>
            <a:ext cx="6637800" cy="554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1A1A1A"/>
              </a:buClr>
              <a:buSzPts val="3600"/>
              <a:buFont typeface="Quattrocento Sans"/>
              <a:buNone/>
            </a:pPr>
            <a:r>
              <a:rPr b="1" lang="en-US" sz="5000"/>
              <a:t>Open Source</a:t>
            </a:r>
            <a:endParaRPr b="1" sz="5000"/>
          </a:p>
        </p:txBody>
      </p:sp>
      <p:sp>
        <p:nvSpPr>
          <p:cNvPr id="409" name="Google Shape;409;p67"/>
          <p:cNvSpPr txBox="1"/>
          <p:nvPr>
            <p:ph idx="1" type="body"/>
          </p:nvPr>
        </p:nvSpPr>
        <p:spPr>
          <a:xfrm>
            <a:off x="584200" y="3283224"/>
            <a:ext cx="6655500" cy="95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A1A1A"/>
              </a:buClr>
              <a:buSzPts val="1800"/>
              <a:buNone/>
            </a:pPr>
            <a:r>
              <a:rPr lang="en-US" sz="2500">
                <a:solidFill>
                  <a:srgbClr val="202124"/>
                </a:solidFill>
                <a:highlight>
                  <a:srgbClr val="FFFFFF"/>
                </a:highlight>
              </a:rPr>
              <a:t>Something</a:t>
            </a:r>
            <a:r>
              <a:rPr lang="en-US" sz="2500">
                <a:solidFill>
                  <a:srgbClr val="202124"/>
                </a:solidFill>
                <a:highlight>
                  <a:srgbClr val="FFFFFF"/>
                </a:highlight>
              </a:rPr>
              <a:t> that is designed to be </a:t>
            </a:r>
            <a:r>
              <a:rPr b="1" lang="en-US" sz="2500">
                <a:solidFill>
                  <a:srgbClr val="202124"/>
                </a:solidFill>
                <a:highlight>
                  <a:srgbClr val="FFFFFF"/>
                </a:highlight>
              </a:rPr>
              <a:t>publicly accessible</a:t>
            </a:r>
            <a:endParaRPr b="1" sz="2500"/>
          </a:p>
        </p:txBody>
      </p:sp>
      <p:pic>
        <p:nvPicPr>
          <p:cNvPr id="410" name="Google Shape;410;p67"/>
          <p:cNvPicPr preferRelativeResize="0"/>
          <p:nvPr/>
        </p:nvPicPr>
        <p:blipFill>
          <a:blip r:embed="rId3">
            <a:alphaModFix/>
          </a:blip>
          <a:stretch>
            <a:fillRect/>
          </a:stretch>
        </p:blipFill>
        <p:spPr>
          <a:xfrm>
            <a:off x="7148950" y="2143900"/>
            <a:ext cx="4881096" cy="25702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1"/>
          <p:cNvSpPr txBox="1"/>
          <p:nvPr>
            <p:ph type="title"/>
          </p:nvPr>
        </p:nvSpPr>
        <p:spPr>
          <a:xfrm>
            <a:off x="1173425" y="2240477"/>
            <a:ext cx="6637800" cy="554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1A1A1A"/>
              </a:buClr>
              <a:buSzPts val="3600"/>
              <a:buFont typeface="Quattrocento Sans"/>
              <a:buNone/>
            </a:pPr>
            <a:r>
              <a:rPr b="1" lang="en-US" sz="5000"/>
              <a:t>GIT </a:t>
            </a:r>
            <a:endParaRPr b="1" sz="5000"/>
          </a:p>
        </p:txBody>
      </p:sp>
      <p:sp>
        <p:nvSpPr>
          <p:cNvPr id="177" name="Google Shape;177;p41"/>
          <p:cNvSpPr txBox="1"/>
          <p:nvPr>
            <p:ph idx="1" type="body"/>
          </p:nvPr>
        </p:nvSpPr>
        <p:spPr>
          <a:xfrm>
            <a:off x="1173425" y="2908645"/>
            <a:ext cx="6655500" cy="1184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A1A1A"/>
              </a:buClr>
              <a:buSzPts val="1800"/>
              <a:buNone/>
            </a:pPr>
            <a:r>
              <a:rPr lang="en-US" sz="2500"/>
              <a:t>Distributed </a:t>
            </a:r>
            <a:r>
              <a:rPr lang="en-US" sz="2500"/>
              <a:t>Version Control System</a:t>
            </a:r>
            <a:endParaRPr sz="2500"/>
          </a:p>
          <a:p>
            <a:pPr indent="0" lvl="0" marL="0" rtl="0" algn="l">
              <a:lnSpc>
                <a:spcPct val="100000"/>
              </a:lnSpc>
              <a:spcBef>
                <a:spcPts val="0"/>
              </a:spcBef>
              <a:spcAft>
                <a:spcPts val="0"/>
              </a:spcAft>
              <a:buClr>
                <a:srgbClr val="1A1A1A"/>
              </a:buClr>
              <a:buSzPts val="1800"/>
              <a:buNone/>
            </a:pPr>
            <a:r>
              <a:t/>
            </a:r>
            <a:endParaRPr sz="2500"/>
          </a:p>
          <a:p>
            <a:pPr indent="0" lvl="0" marL="0" rtl="0" algn="l">
              <a:lnSpc>
                <a:spcPct val="100000"/>
              </a:lnSpc>
              <a:spcBef>
                <a:spcPts val="0"/>
              </a:spcBef>
              <a:spcAft>
                <a:spcPts val="0"/>
              </a:spcAft>
              <a:buClr>
                <a:srgbClr val="1A1A1A"/>
              </a:buClr>
              <a:buSzPts val="1800"/>
              <a:buNone/>
            </a:pPr>
            <a:r>
              <a:rPr lang="en-US" sz="2200" u="sng">
                <a:solidFill>
                  <a:schemeClr val="hlink"/>
                </a:solidFill>
                <a:hlinkClick r:id="rId3"/>
              </a:rPr>
              <a:t>https://git-scm.com/</a:t>
            </a:r>
            <a:endParaRPr sz="2200"/>
          </a:p>
        </p:txBody>
      </p:sp>
      <p:pic>
        <p:nvPicPr>
          <p:cNvPr id="178" name="Google Shape;178;p41"/>
          <p:cNvPicPr preferRelativeResize="0"/>
          <p:nvPr/>
        </p:nvPicPr>
        <p:blipFill>
          <a:blip r:embed="rId4">
            <a:alphaModFix/>
          </a:blip>
          <a:stretch>
            <a:fillRect/>
          </a:stretch>
        </p:blipFill>
        <p:spPr>
          <a:xfrm>
            <a:off x="7564600" y="1845702"/>
            <a:ext cx="3166600" cy="3166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68"/>
          <p:cNvPicPr preferRelativeResize="0"/>
          <p:nvPr/>
        </p:nvPicPr>
        <p:blipFill>
          <a:blip r:embed="rId3">
            <a:alphaModFix/>
          </a:blip>
          <a:stretch>
            <a:fillRect/>
          </a:stretch>
        </p:blipFill>
        <p:spPr>
          <a:xfrm>
            <a:off x="2111078" y="937800"/>
            <a:ext cx="1746550" cy="1746525"/>
          </a:xfrm>
          <a:prstGeom prst="rect">
            <a:avLst/>
          </a:prstGeom>
          <a:noFill/>
          <a:ln>
            <a:noFill/>
          </a:ln>
        </p:spPr>
      </p:pic>
      <p:sp>
        <p:nvSpPr>
          <p:cNvPr id="420" name="Google Shape;420;p68"/>
          <p:cNvSpPr txBox="1"/>
          <p:nvPr/>
        </p:nvSpPr>
        <p:spPr>
          <a:xfrm>
            <a:off x="1484338" y="2597750"/>
            <a:ext cx="3000000" cy="945900"/>
          </a:xfrm>
          <a:prstGeom prst="rect">
            <a:avLst/>
          </a:prstGeom>
          <a:noFill/>
          <a:ln>
            <a:noFill/>
          </a:ln>
        </p:spPr>
        <p:txBody>
          <a:bodyPr anchorCtr="0" anchor="t" bIns="91425" lIns="91425" spcFirstLastPara="1" rIns="91425" wrap="square" tIns="91425">
            <a:spAutoFit/>
          </a:bodyPr>
          <a:lstStyle/>
          <a:p>
            <a:pPr indent="0" lvl="0" marL="139700" marR="139700" rtl="0" algn="ctr">
              <a:lnSpc>
                <a:spcPct val="115000"/>
              </a:lnSpc>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Google Summer of Code</a:t>
            </a:r>
            <a:endParaRPr b="1" sz="2300">
              <a:solidFill>
                <a:srgbClr val="434343"/>
              </a:solidFill>
              <a:highlight>
                <a:srgbClr val="FFFFFF"/>
              </a:highlight>
              <a:latin typeface="Quattrocento Sans"/>
              <a:ea typeface="Quattrocento Sans"/>
              <a:cs typeface="Quattrocento Sans"/>
              <a:sym typeface="Quattrocento Sans"/>
            </a:endParaRPr>
          </a:p>
        </p:txBody>
      </p:sp>
      <p:sp>
        <p:nvSpPr>
          <p:cNvPr id="421" name="Google Shape;421;p68"/>
          <p:cNvSpPr txBox="1"/>
          <p:nvPr/>
        </p:nvSpPr>
        <p:spPr>
          <a:xfrm>
            <a:off x="7121050" y="2684325"/>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MLH Fellowship</a:t>
            </a:r>
            <a:endParaRPr sz="2300">
              <a:solidFill>
                <a:srgbClr val="434343"/>
              </a:solidFill>
              <a:latin typeface="Quattrocento Sans"/>
              <a:ea typeface="Quattrocento Sans"/>
              <a:cs typeface="Quattrocento Sans"/>
              <a:sym typeface="Quattrocento Sans"/>
            </a:endParaRPr>
          </a:p>
        </p:txBody>
      </p:sp>
      <p:pic>
        <p:nvPicPr>
          <p:cNvPr id="422" name="Google Shape;422;p68"/>
          <p:cNvPicPr preferRelativeResize="0"/>
          <p:nvPr/>
        </p:nvPicPr>
        <p:blipFill>
          <a:blip r:embed="rId4">
            <a:alphaModFix/>
          </a:blip>
          <a:stretch>
            <a:fillRect/>
          </a:stretch>
        </p:blipFill>
        <p:spPr>
          <a:xfrm>
            <a:off x="7121049" y="1115625"/>
            <a:ext cx="3000000" cy="1253602"/>
          </a:xfrm>
          <a:prstGeom prst="rect">
            <a:avLst/>
          </a:prstGeom>
          <a:noFill/>
          <a:ln>
            <a:noFill/>
          </a:ln>
        </p:spPr>
      </p:pic>
      <p:sp>
        <p:nvSpPr>
          <p:cNvPr id="423" name="Google Shape;423;p68"/>
          <p:cNvSpPr txBox="1"/>
          <p:nvPr/>
        </p:nvSpPr>
        <p:spPr>
          <a:xfrm>
            <a:off x="1394302" y="5445225"/>
            <a:ext cx="3437400" cy="945900"/>
          </a:xfrm>
          <a:prstGeom prst="rect">
            <a:avLst/>
          </a:prstGeom>
          <a:noFill/>
          <a:ln>
            <a:noFill/>
          </a:ln>
        </p:spPr>
        <p:txBody>
          <a:bodyPr anchorCtr="0" anchor="t" bIns="91425" lIns="91425" spcFirstLastPara="1" rIns="91425" wrap="square" tIns="91425">
            <a:spAutoFit/>
          </a:bodyPr>
          <a:lstStyle/>
          <a:p>
            <a:pPr indent="0" lvl="0" marL="139700" marR="139700" rtl="0" algn="ctr">
              <a:lnSpc>
                <a:spcPct val="115000"/>
              </a:lnSpc>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linux foundation (lfn) mentorship program</a:t>
            </a:r>
            <a:endParaRPr b="1" sz="2300">
              <a:solidFill>
                <a:srgbClr val="434343"/>
              </a:solidFill>
              <a:highlight>
                <a:srgbClr val="FFFFFF"/>
              </a:highlight>
              <a:latin typeface="Quattrocento Sans"/>
              <a:ea typeface="Quattrocento Sans"/>
              <a:cs typeface="Quattrocento Sans"/>
              <a:sym typeface="Quattrocento Sans"/>
            </a:endParaRPr>
          </a:p>
        </p:txBody>
      </p:sp>
      <p:sp>
        <p:nvSpPr>
          <p:cNvPr id="424" name="Google Shape;424;p68"/>
          <p:cNvSpPr txBox="1"/>
          <p:nvPr/>
        </p:nvSpPr>
        <p:spPr>
          <a:xfrm>
            <a:off x="7256125" y="5531800"/>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Season of Docs</a:t>
            </a:r>
            <a:endParaRPr sz="2300">
              <a:solidFill>
                <a:srgbClr val="434343"/>
              </a:solidFill>
              <a:latin typeface="Quattrocento Sans"/>
              <a:ea typeface="Quattrocento Sans"/>
              <a:cs typeface="Quattrocento Sans"/>
              <a:sym typeface="Quattrocento Sans"/>
            </a:endParaRPr>
          </a:p>
        </p:txBody>
      </p:sp>
      <p:pic>
        <p:nvPicPr>
          <p:cNvPr id="425" name="Google Shape;425;p68"/>
          <p:cNvPicPr preferRelativeResize="0"/>
          <p:nvPr/>
        </p:nvPicPr>
        <p:blipFill>
          <a:blip r:embed="rId5">
            <a:alphaModFix/>
          </a:blip>
          <a:stretch>
            <a:fillRect/>
          </a:stretch>
        </p:blipFill>
        <p:spPr>
          <a:xfrm>
            <a:off x="1241338" y="3980300"/>
            <a:ext cx="3743325" cy="1219200"/>
          </a:xfrm>
          <a:prstGeom prst="rect">
            <a:avLst/>
          </a:prstGeom>
          <a:noFill/>
          <a:ln>
            <a:noFill/>
          </a:ln>
        </p:spPr>
      </p:pic>
      <p:pic>
        <p:nvPicPr>
          <p:cNvPr id="426" name="Google Shape;426;p68"/>
          <p:cNvPicPr preferRelativeResize="0"/>
          <p:nvPr/>
        </p:nvPicPr>
        <p:blipFill>
          <a:blip r:embed="rId6">
            <a:alphaModFix/>
          </a:blip>
          <a:stretch>
            <a:fillRect/>
          </a:stretch>
        </p:blipFill>
        <p:spPr>
          <a:xfrm>
            <a:off x="7625975" y="3543650"/>
            <a:ext cx="2070661" cy="1835750"/>
          </a:xfrm>
          <a:prstGeom prst="rect">
            <a:avLst/>
          </a:prstGeom>
          <a:noFill/>
          <a:ln>
            <a:noFill/>
          </a:ln>
        </p:spPr>
      </p:pic>
      <p:sp>
        <p:nvSpPr>
          <p:cNvPr id="427" name="Google Shape;427;p68"/>
          <p:cNvSpPr txBox="1"/>
          <p:nvPr>
            <p:ph type="title"/>
          </p:nvPr>
        </p:nvSpPr>
        <p:spPr>
          <a:xfrm>
            <a:off x="986563" y="211950"/>
            <a:ext cx="11018400" cy="5541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a:highlight>
                  <a:srgbClr val="F9F9F9"/>
                </a:highlight>
              </a:rPr>
              <a:t>Open Source Programs</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9"/>
          <p:cNvSpPr txBox="1"/>
          <p:nvPr>
            <p:ph type="title"/>
          </p:nvPr>
        </p:nvSpPr>
        <p:spPr>
          <a:xfrm>
            <a:off x="986563" y="211950"/>
            <a:ext cx="11018400" cy="5541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a:highlight>
                  <a:srgbClr val="F9F9F9"/>
                </a:highlight>
              </a:rPr>
              <a:t>Open Source Programs</a:t>
            </a:r>
            <a:endParaRPr b="1"/>
          </a:p>
        </p:txBody>
      </p:sp>
      <p:sp>
        <p:nvSpPr>
          <p:cNvPr id="437" name="Google Shape;437;p69"/>
          <p:cNvSpPr txBox="1"/>
          <p:nvPr/>
        </p:nvSpPr>
        <p:spPr>
          <a:xfrm>
            <a:off x="1605538" y="2978750"/>
            <a:ext cx="3000000" cy="538800"/>
          </a:xfrm>
          <a:prstGeom prst="rect">
            <a:avLst/>
          </a:prstGeom>
          <a:noFill/>
          <a:ln>
            <a:noFill/>
          </a:ln>
        </p:spPr>
        <p:txBody>
          <a:bodyPr anchorCtr="0" anchor="t" bIns="91425" lIns="91425" spcFirstLastPara="1" rIns="91425" wrap="square" tIns="91425">
            <a:spAutoFit/>
          </a:bodyPr>
          <a:lstStyle/>
          <a:p>
            <a:pPr indent="0" lvl="0" marL="139700" marR="139700" rtl="0" algn="ctr">
              <a:lnSpc>
                <a:spcPct val="115000"/>
              </a:lnSpc>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Outreachy</a:t>
            </a:r>
            <a:endParaRPr b="1" sz="2300">
              <a:solidFill>
                <a:srgbClr val="434343"/>
              </a:solidFill>
              <a:highlight>
                <a:srgbClr val="FFFFFF"/>
              </a:highlight>
              <a:latin typeface="Quattrocento Sans"/>
              <a:ea typeface="Quattrocento Sans"/>
              <a:cs typeface="Quattrocento Sans"/>
              <a:sym typeface="Quattrocento Sans"/>
            </a:endParaRPr>
          </a:p>
        </p:txBody>
      </p:sp>
      <p:sp>
        <p:nvSpPr>
          <p:cNvPr id="438" name="Google Shape;438;p69"/>
          <p:cNvSpPr txBox="1"/>
          <p:nvPr/>
        </p:nvSpPr>
        <p:spPr>
          <a:xfrm>
            <a:off x="7126650" y="2978750"/>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Season of KDE</a:t>
            </a:r>
            <a:endParaRPr sz="2300">
              <a:solidFill>
                <a:srgbClr val="434343"/>
              </a:solidFill>
              <a:latin typeface="Quattrocento Sans"/>
              <a:ea typeface="Quattrocento Sans"/>
              <a:cs typeface="Quattrocento Sans"/>
              <a:sym typeface="Quattrocento Sans"/>
            </a:endParaRPr>
          </a:p>
        </p:txBody>
      </p:sp>
      <p:sp>
        <p:nvSpPr>
          <p:cNvPr id="439" name="Google Shape;439;p69"/>
          <p:cNvSpPr txBox="1"/>
          <p:nvPr/>
        </p:nvSpPr>
        <p:spPr>
          <a:xfrm>
            <a:off x="6907939" y="5618425"/>
            <a:ext cx="3437400" cy="945900"/>
          </a:xfrm>
          <a:prstGeom prst="rect">
            <a:avLst/>
          </a:prstGeom>
          <a:noFill/>
          <a:ln>
            <a:noFill/>
          </a:ln>
        </p:spPr>
        <p:txBody>
          <a:bodyPr anchorCtr="0" anchor="t" bIns="91425" lIns="91425" spcFirstLastPara="1" rIns="91425" wrap="square" tIns="91425">
            <a:spAutoFit/>
          </a:bodyPr>
          <a:lstStyle/>
          <a:p>
            <a:pPr indent="0" lvl="0" marL="139700" marR="139700" rtl="0" algn="ctr">
              <a:lnSpc>
                <a:spcPct val="115000"/>
              </a:lnSpc>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Open Mainframe Mentorship Project</a:t>
            </a:r>
            <a:endParaRPr b="1" sz="2300">
              <a:solidFill>
                <a:srgbClr val="434343"/>
              </a:solidFill>
              <a:highlight>
                <a:srgbClr val="FFFFFF"/>
              </a:highlight>
              <a:latin typeface="Quattrocento Sans"/>
              <a:ea typeface="Quattrocento Sans"/>
              <a:cs typeface="Quattrocento Sans"/>
              <a:sym typeface="Quattrocento Sans"/>
            </a:endParaRPr>
          </a:p>
        </p:txBody>
      </p:sp>
      <p:sp>
        <p:nvSpPr>
          <p:cNvPr id="440" name="Google Shape;440;p69"/>
          <p:cNvSpPr txBox="1"/>
          <p:nvPr/>
        </p:nvSpPr>
        <p:spPr>
          <a:xfrm>
            <a:off x="1931750" y="5730250"/>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Foss Asia Codeheat</a:t>
            </a:r>
            <a:endParaRPr sz="2300">
              <a:solidFill>
                <a:srgbClr val="434343"/>
              </a:solidFill>
              <a:latin typeface="Quattrocento Sans"/>
              <a:ea typeface="Quattrocento Sans"/>
              <a:cs typeface="Quattrocento Sans"/>
              <a:sym typeface="Quattrocento Sans"/>
            </a:endParaRPr>
          </a:p>
        </p:txBody>
      </p:sp>
      <p:pic>
        <p:nvPicPr>
          <p:cNvPr id="441" name="Google Shape;441;p69"/>
          <p:cNvPicPr preferRelativeResize="0"/>
          <p:nvPr/>
        </p:nvPicPr>
        <p:blipFill>
          <a:blip r:embed="rId3">
            <a:alphaModFix/>
          </a:blip>
          <a:stretch>
            <a:fillRect/>
          </a:stretch>
        </p:blipFill>
        <p:spPr>
          <a:xfrm>
            <a:off x="2187675" y="1077152"/>
            <a:ext cx="1835750" cy="1835750"/>
          </a:xfrm>
          <a:prstGeom prst="rect">
            <a:avLst/>
          </a:prstGeom>
          <a:noFill/>
          <a:ln>
            <a:noFill/>
          </a:ln>
        </p:spPr>
      </p:pic>
      <p:pic>
        <p:nvPicPr>
          <p:cNvPr id="442" name="Google Shape;442;p69"/>
          <p:cNvPicPr preferRelativeResize="0"/>
          <p:nvPr/>
        </p:nvPicPr>
        <p:blipFill>
          <a:blip r:embed="rId4">
            <a:alphaModFix/>
          </a:blip>
          <a:stretch>
            <a:fillRect/>
          </a:stretch>
        </p:blipFill>
        <p:spPr>
          <a:xfrm>
            <a:off x="7708775" y="973250"/>
            <a:ext cx="1835750" cy="1835750"/>
          </a:xfrm>
          <a:prstGeom prst="rect">
            <a:avLst/>
          </a:prstGeom>
          <a:noFill/>
          <a:ln>
            <a:noFill/>
          </a:ln>
        </p:spPr>
      </p:pic>
      <p:pic>
        <p:nvPicPr>
          <p:cNvPr id="443" name="Google Shape;443;p69"/>
          <p:cNvPicPr preferRelativeResize="0"/>
          <p:nvPr/>
        </p:nvPicPr>
        <p:blipFill>
          <a:blip r:embed="rId5">
            <a:alphaModFix/>
          </a:blip>
          <a:stretch>
            <a:fillRect/>
          </a:stretch>
        </p:blipFill>
        <p:spPr>
          <a:xfrm>
            <a:off x="7784750" y="3842900"/>
            <a:ext cx="1683800" cy="1683800"/>
          </a:xfrm>
          <a:prstGeom prst="rect">
            <a:avLst/>
          </a:prstGeom>
          <a:noFill/>
          <a:ln>
            <a:noFill/>
          </a:ln>
        </p:spPr>
      </p:pic>
      <p:pic>
        <p:nvPicPr>
          <p:cNvPr id="444" name="Google Shape;444;p69"/>
          <p:cNvPicPr preferRelativeResize="0"/>
          <p:nvPr/>
        </p:nvPicPr>
        <p:blipFill>
          <a:blip r:embed="rId6">
            <a:alphaModFix/>
          </a:blip>
          <a:stretch>
            <a:fillRect/>
          </a:stretch>
        </p:blipFill>
        <p:spPr>
          <a:xfrm>
            <a:off x="1449711" y="4509775"/>
            <a:ext cx="3964075" cy="776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586788" y="211975"/>
            <a:ext cx="11018400" cy="5541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a:highlight>
                  <a:srgbClr val="F9F9F9"/>
                </a:highlight>
              </a:rPr>
              <a:t>Open Source Softwares</a:t>
            </a:r>
            <a:endParaRPr b="1"/>
          </a:p>
        </p:txBody>
      </p:sp>
      <p:sp>
        <p:nvSpPr>
          <p:cNvPr id="451" name="Google Shape;451;p70"/>
          <p:cNvSpPr txBox="1"/>
          <p:nvPr/>
        </p:nvSpPr>
        <p:spPr>
          <a:xfrm>
            <a:off x="1605538" y="2978750"/>
            <a:ext cx="3000000" cy="538800"/>
          </a:xfrm>
          <a:prstGeom prst="rect">
            <a:avLst/>
          </a:prstGeom>
          <a:noFill/>
          <a:ln>
            <a:noFill/>
          </a:ln>
        </p:spPr>
        <p:txBody>
          <a:bodyPr anchorCtr="0" anchor="t" bIns="91425" lIns="91425" spcFirstLastPara="1" rIns="91425" wrap="square" tIns="91425">
            <a:spAutoFit/>
          </a:bodyPr>
          <a:lstStyle/>
          <a:p>
            <a:pPr indent="0" lvl="0" marL="139700" marR="139700" rtl="0" algn="ctr">
              <a:lnSpc>
                <a:spcPct val="115000"/>
              </a:lnSpc>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Firefox</a:t>
            </a:r>
            <a:endParaRPr b="1" sz="2300">
              <a:solidFill>
                <a:srgbClr val="434343"/>
              </a:solidFill>
              <a:highlight>
                <a:srgbClr val="FFFFFF"/>
              </a:highlight>
              <a:latin typeface="Quattrocento Sans"/>
              <a:ea typeface="Quattrocento Sans"/>
              <a:cs typeface="Quattrocento Sans"/>
              <a:sym typeface="Quattrocento Sans"/>
            </a:endParaRPr>
          </a:p>
        </p:txBody>
      </p:sp>
      <p:sp>
        <p:nvSpPr>
          <p:cNvPr id="452" name="Google Shape;452;p70"/>
          <p:cNvSpPr txBox="1"/>
          <p:nvPr/>
        </p:nvSpPr>
        <p:spPr>
          <a:xfrm>
            <a:off x="7126650" y="2978750"/>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OpenOffice</a:t>
            </a:r>
            <a:endParaRPr sz="2300">
              <a:solidFill>
                <a:srgbClr val="434343"/>
              </a:solidFill>
              <a:latin typeface="Quattrocento Sans"/>
              <a:ea typeface="Quattrocento Sans"/>
              <a:cs typeface="Quattrocento Sans"/>
              <a:sym typeface="Quattrocento Sans"/>
            </a:endParaRPr>
          </a:p>
        </p:txBody>
      </p:sp>
      <p:sp>
        <p:nvSpPr>
          <p:cNvPr id="453" name="Google Shape;453;p70"/>
          <p:cNvSpPr txBox="1"/>
          <p:nvPr/>
        </p:nvSpPr>
        <p:spPr>
          <a:xfrm>
            <a:off x="6907939" y="5618425"/>
            <a:ext cx="3437400" cy="538800"/>
          </a:xfrm>
          <a:prstGeom prst="rect">
            <a:avLst/>
          </a:prstGeom>
          <a:noFill/>
          <a:ln>
            <a:noFill/>
          </a:ln>
        </p:spPr>
        <p:txBody>
          <a:bodyPr anchorCtr="0" anchor="t" bIns="91425" lIns="91425" spcFirstLastPara="1" rIns="91425" wrap="square" tIns="91425">
            <a:spAutoFit/>
          </a:bodyPr>
          <a:lstStyle/>
          <a:p>
            <a:pPr indent="0" lvl="0" marL="139700" marR="139700" rtl="0" algn="ctr">
              <a:lnSpc>
                <a:spcPct val="115000"/>
              </a:lnSpc>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MySQL</a:t>
            </a:r>
            <a:endParaRPr b="1" sz="2300">
              <a:solidFill>
                <a:srgbClr val="434343"/>
              </a:solidFill>
              <a:highlight>
                <a:srgbClr val="FFFFFF"/>
              </a:highlight>
              <a:latin typeface="Quattrocento Sans"/>
              <a:ea typeface="Quattrocento Sans"/>
              <a:cs typeface="Quattrocento Sans"/>
              <a:sym typeface="Quattrocento Sans"/>
            </a:endParaRPr>
          </a:p>
        </p:txBody>
      </p:sp>
      <p:sp>
        <p:nvSpPr>
          <p:cNvPr id="454" name="Google Shape;454;p70"/>
          <p:cNvSpPr txBox="1"/>
          <p:nvPr/>
        </p:nvSpPr>
        <p:spPr>
          <a:xfrm>
            <a:off x="1605550" y="5730250"/>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Gimp</a:t>
            </a:r>
            <a:endParaRPr sz="2300">
              <a:solidFill>
                <a:srgbClr val="434343"/>
              </a:solidFill>
              <a:latin typeface="Quattrocento Sans"/>
              <a:ea typeface="Quattrocento Sans"/>
              <a:cs typeface="Quattrocento Sans"/>
              <a:sym typeface="Quattrocento Sans"/>
            </a:endParaRPr>
          </a:p>
        </p:txBody>
      </p:sp>
      <p:pic>
        <p:nvPicPr>
          <p:cNvPr id="455" name="Google Shape;455;p70"/>
          <p:cNvPicPr preferRelativeResize="0"/>
          <p:nvPr/>
        </p:nvPicPr>
        <p:blipFill>
          <a:blip r:embed="rId3">
            <a:alphaModFix/>
          </a:blip>
          <a:stretch>
            <a:fillRect/>
          </a:stretch>
        </p:blipFill>
        <p:spPr>
          <a:xfrm>
            <a:off x="1876825" y="943713"/>
            <a:ext cx="2457450" cy="1857375"/>
          </a:xfrm>
          <a:prstGeom prst="rect">
            <a:avLst/>
          </a:prstGeom>
          <a:noFill/>
          <a:ln>
            <a:noFill/>
          </a:ln>
        </p:spPr>
      </p:pic>
      <p:pic>
        <p:nvPicPr>
          <p:cNvPr id="456" name="Google Shape;456;p70"/>
          <p:cNvPicPr preferRelativeResize="0"/>
          <p:nvPr/>
        </p:nvPicPr>
        <p:blipFill>
          <a:blip r:embed="rId4">
            <a:alphaModFix/>
          </a:blip>
          <a:stretch>
            <a:fillRect/>
          </a:stretch>
        </p:blipFill>
        <p:spPr>
          <a:xfrm>
            <a:off x="6869288" y="1224700"/>
            <a:ext cx="3514725" cy="1295400"/>
          </a:xfrm>
          <a:prstGeom prst="rect">
            <a:avLst/>
          </a:prstGeom>
          <a:noFill/>
          <a:ln>
            <a:noFill/>
          </a:ln>
        </p:spPr>
      </p:pic>
      <p:pic>
        <p:nvPicPr>
          <p:cNvPr id="457" name="Google Shape;457;p70"/>
          <p:cNvPicPr preferRelativeResize="0"/>
          <p:nvPr/>
        </p:nvPicPr>
        <p:blipFill>
          <a:blip r:embed="rId5">
            <a:alphaModFix/>
          </a:blip>
          <a:stretch>
            <a:fillRect/>
          </a:stretch>
        </p:blipFill>
        <p:spPr>
          <a:xfrm>
            <a:off x="2151600" y="3600675"/>
            <a:ext cx="1907900" cy="1907900"/>
          </a:xfrm>
          <a:prstGeom prst="rect">
            <a:avLst/>
          </a:prstGeom>
          <a:noFill/>
          <a:ln>
            <a:noFill/>
          </a:ln>
        </p:spPr>
      </p:pic>
      <p:pic>
        <p:nvPicPr>
          <p:cNvPr id="458" name="Google Shape;458;p70"/>
          <p:cNvPicPr preferRelativeResize="0"/>
          <p:nvPr/>
        </p:nvPicPr>
        <p:blipFill>
          <a:blip r:embed="rId6">
            <a:alphaModFix/>
          </a:blip>
          <a:stretch>
            <a:fillRect/>
          </a:stretch>
        </p:blipFill>
        <p:spPr>
          <a:xfrm>
            <a:off x="7140750" y="3801225"/>
            <a:ext cx="2971800" cy="15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1"/>
          <p:cNvSpPr txBox="1"/>
          <p:nvPr>
            <p:ph type="title"/>
          </p:nvPr>
        </p:nvSpPr>
        <p:spPr>
          <a:xfrm>
            <a:off x="10579363" y="6858000"/>
            <a:ext cx="11018400" cy="5541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a:highlight>
                  <a:srgbClr val="F9F9F9"/>
                </a:highlight>
              </a:rPr>
              <a:t>Open Source </a:t>
            </a:r>
            <a:r>
              <a:rPr b="1" lang="en-US">
                <a:highlight>
                  <a:srgbClr val="F9F9F9"/>
                </a:highlight>
              </a:rPr>
              <a:t>Softwares</a:t>
            </a:r>
            <a:endParaRPr b="1"/>
          </a:p>
        </p:txBody>
      </p:sp>
      <p:sp>
        <p:nvSpPr>
          <p:cNvPr id="465" name="Google Shape;465;p71"/>
          <p:cNvSpPr txBox="1"/>
          <p:nvPr/>
        </p:nvSpPr>
        <p:spPr>
          <a:xfrm>
            <a:off x="1605538" y="2978750"/>
            <a:ext cx="3000000" cy="538800"/>
          </a:xfrm>
          <a:prstGeom prst="rect">
            <a:avLst/>
          </a:prstGeom>
          <a:noFill/>
          <a:ln>
            <a:noFill/>
          </a:ln>
        </p:spPr>
        <p:txBody>
          <a:bodyPr anchorCtr="0" anchor="t" bIns="91425" lIns="91425" spcFirstLastPara="1" rIns="91425" wrap="square" tIns="91425">
            <a:spAutoFit/>
          </a:bodyPr>
          <a:lstStyle/>
          <a:p>
            <a:pPr indent="0" lvl="0" marL="139700" marR="139700" rtl="0" algn="ctr">
              <a:lnSpc>
                <a:spcPct val="115000"/>
              </a:lnSpc>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Marketcetera</a:t>
            </a:r>
            <a:endParaRPr b="1" sz="2300">
              <a:solidFill>
                <a:srgbClr val="434343"/>
              </a:solidFill>
              <a:highlight>
                <a:srgbClr val="FFFFFF"/>
              </a:highlight>
              <a:latin typeface="Quattrocento Sans"/>
              <a:ea typeface="Quattrocento Sans"/>
              <a:cs typeface="Quattrocento Sans"/>
              <a:sym typeface="Quattrocento Sans"/>
            </a:endParaRPr>
          </a:p>
        </p:txBody>
      </p:sp>
      <p:sp>
        <p:nvSpPr>
          <p:cNvPr id="466" name="Google Shape;466;p71"/>
          <p:cNvSpPr txBox="1"/>
          <p:nvPr/>
        </p:nvSpPr>
        <p:spPr>
          <a:xfrm>
            <a:off x="7126650" y="2978750"/>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Ingres</a:t>
            </a:r>
            <a:endParaRPr sz="2300">
              <a:solidFill>
                <a:srgbClr val="434343"/>
              </a:solidFill>
              <a:latin typeface="Quattrocento Sans"/>
              <a:ea typeface="Quattrocento Sans"/>
              <a:cs typeface="Quattrocento Sans"/>
              <a:sym typeface="Quattrocento Sans"/>
            </a:endParaRPr>
          </a:p>
        </p:txBody>
      </p:sp>
      <p:sp>
        <p:nvSpPr>
          <p:cNvPr id="467" name="Google Shape;467;p71"/>
          <p:cNvSpPr txBox="1"/>
          <p:nvPr/>
        </p:nvSpPr>
        <p:spPr>
          <a:xfrm>
            <a:off x="6907939" y="5618425"/>
            <a:ext cx="3437400" cy="538800"/>
          </a:xfrm>
          <a:prstGeom prst="rect">
            <a:avLst/>
          </a:prstGeom>
          <a:noFill/>
          <a:ln>
            <a:noFill/>
          </a:ln>
        </p:spPr>
        <p:txBody>
          <a:bodyPr anchorCtr="0" anchor="t" bIns="91425" lIns="91425" spcFirstLastPara="1" rIns="91425" wrap="square" tIns="91425">
            <a:spAutoFit/>
          </a:bodyPr>
          <a:lstStyle/>
          <a:p>
            <a:pPr indent="0" lvl="0" marL="139700" marR="139700" rtl="0" algn="ctr">
              <a:lnSpc>
                <a:spcPct val="115000"/>
              </a:lnSpc>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Zimbra</a:t>
            </a:r>
            <a:endParaRPr b="1" sz="2300">
              <a:solidFill>
                <a:srgbClr val="434343"/>
              </a:solidFill>
              <a:highlight>
                <a:srgbClr val="FFFFFF"/>
              </a:highlight>
              <a:latin typeface="Quattrocento Sans"/>
              <a:ea typeface="Quattrocento Sans"/>
              <a:cs typeface="Quattrocento Sans"/>
              <a:sym typeface="Quattrocento Sans"/>
            </a:endParaRPr>
          </a:p>
        </p:txBody>
      </p:sp>
      <p:sp>
        <p:nvSpPr>
          <p:cNvPr id="468" name="Google Shape;468;p71"/>
          <p:cNvSpPr txBox="1"/>
          <p:nvPr/>
        </p:nvSpPr>
        <p:spPr>
          <a:xfrm>
            <a:off x="1605550" y="5730250"/>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300">
                <a:solidFill>
                  <a:srgbClr val="434343"/>
                </a:solidFill>
                <a:highlight>
                  <a:srgbClr val="FFFFFF"/>
                </a:highlight>
                <a:latin typeface="Quattrocento Sans"/>
                <a:ea typeface="Quattrocento Sans"/>
                <a:cs typeface="Quattrocento Sans"/>
                <a:sym typeface="Quattrocento Sans"/>
              </a:rPr>
              <a:t>Asterisk</a:t>
            </a:r>
            <a:endParaRPr sz="2300">
              <a:solidFill>
                <a:srgbClr val="434343"/>
              </a:solidFill>
              <a:latin typeface="Quattrocento Sans"/>
              <a:ea typeface="Quattrocento Sans"/>
              <a:cs typeface="Quattrocento Sans"/>
              <a:sym typeface="Quattrocento Sans"/>
            </a:endParaRPr>
          </a:p>
        </p:txBody>
      </p:sp>
      <p:pic>
        <p:nvPicPr>
          <p:cNvPr id="469" name="Google Shape;469;p71"/>
          <p:cNvPicPr preferRelativeResize="0"/>
          <p:nvPr/>
        </p:nvPicPr>
        <p:blipFill>
          <a:blip r:embed="rId3">
            <a:alphaModFix/>
          </a:blip>
          <a:stretch>
            <a:fillRect/>
          </a:stretch>
        </p:blipFill>
        <p:spPr>
          <a:xfrm>
            <a:off x="1191500" y="1481138"/>
            <a:ext cx="4238625" cy="1076325"/>
          </a:xfrm>
          <a:prstGeom prst="rect">
            <a:avLst/>
          </a:prstGeom>
          <a:noFill/>
          <a:ln>
            <a:noFill/>
          </a:ln>
        </p:spPr>
      </p:pic>
      <p:pic>
        <p:nvPicPr>
          <p:cNvPr id="470" name="Google Shape;470;p71"/>
          <p:cNvPicPr preferRelativeResize="0"/>
          <p:nvPr/>
        </p:nvPicPr>
        <p:blipFill>
          <a:blip r:embed="rId4">
            <a:alphaModFix/>
          </a:blip>
          <a:stretch>
            <a:fillRect/>
          </a:stretch>
        </p:blipFill>
        <p:spPr>
          <a:xfrm>
            <a:off x="1676800" y="3823800"/>
            <a:ext cx="2857500" cy="1600200"/>
          </a:xfrm>
          <a:prstGeom prst="rect">
            <a:avLst/>
          </a:prstGeom>
          <a:noFill/>
          <a:ln>
            <a:noFill/>
          </a:ln>
        </p:spPr>
      </p:pic>
      <p:pic>
        <p:nvPicPr>
          <p:cNvPr id="471" name="Google Shape;471;p71"/>
          <p:cNvPicPr preferRelativeResize="0"/>
          <p:nvPr/>
        </p:nvPicPr>
        <p:blipFill>
          <a:blip r:embed="rId5">
            <a:alphaModFix/>
          </a:blip>
          <a:stretch>
            <a:fillRect/>
          </a:stretch>
        </p:blipFill>
        <p:spPr>
          <a:xfrm>
            <a:off x="7213450" y="1424275"/>
            <a:ext cx="2826398" cy="1190063"/>
          </a:xfrm>
          <a:prstGeom prst="rect">
            <a:avLst/>
          </a:prstGeom>
          <a:noFill/>
          <a:ln>
            <a:noFill/>
          </a:ln>
        </p:spPr>
      </p:pic>
      <p:pic>
        <p:nvPicPr>
          <p:cNvPr id="472" name="Google Shape;472;p71"/>
          <p:cNvPicPr preferRelativeResize="0"/>
          <p:nvPr/>
        </p:nvPicPr>
        <p:blipFill>
          <a:blip r:embed="rId6">
            <a:alphaModFix/>
          </a:blip>
          <a:stretch>
            <a:fillRect/>
          </a:stretch>
        </p:blipFill>
        <p:spPr>
          <a:xfrm>
            <a:off x="7627838" y="3625088"/>
            <a:ext cx="1997602" cy="1997602"/>
          </a:xfrm>
          <a:prstGeom prst="rect">
            <a:avLst/>
          </a:prstGeom>
          <a:noFill/>
          <a:ln>
            <a:noFill/>
          </a:ln>
        </p:spPr>
      </p:pic>
      <p:sp>
        <p:nvSpPr>
          <p:cNvPr id="473" name="Google Shape;473;p71"/>
          <p:cNvSpPr txBox="1"/>
          <p:nvPr>
            <p:ph type="title"/>
          </p:nvPr>
        </p:nvSpPr>
        <p:spPr>
          <a:xfrm>
            <a:off x="586788" y="211975"/>
            <a:ext cx="11018400" cy="5541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a:highlight>
                  <a:srgbClr val="F9F9F9"/>
                </a:highlight>
              </a:rPr>
              <a:t>Open Source Softwares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2"/>
          <p:cNvSpPr txBox="1"/>
          <p:nvPr>
            <p:ph type="title"/>
          </p:nvPr>
        </p:nvSpPr>
        <p:spPr>
          <a:xfrm>
            <a:off x="585225" y="2770897"/>
            <a:ext cx="9144000" cy="763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600"/>
              <a:buFont typeface="Quattrocento Sans"/>
              <a:buNone/>
            </a:pPr>
            <a:r>
              <a:rPr lang="en-US" sz="5000"/>
              <a:t>Any Questions?</a:t>
            </a:r>
            <a:endParaRPr sz="500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3"/>
          <p:cNvSpPr txBox="1"/>
          <p:nvPr>
            <p:ph type="title"/>
          </p:nvPr>
        </p:nvSpPr>
        <p:spPr>
          <a:xfrm>
            <a:off x="362100" y="1044999"/>
            <a:ext cx="9144000" cy="1330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600"/>
              <a:buFont typeface="Quattrocento Sans"/>
              <a:buNone/>
            </a:pPr>
            <a:r>
              <a:rPr lang="en-US" sz="5000"/>
              <a:t>Thank You for</a:t>
            </a:r>
            <a:br>
              <a:rPr lang="en-US" sz="5000"/>
            </a:br>
            <a:r>
              <a:rPr lang="en-US" sz="5000"/>
              <a:t>attending the session!</a:t>
            </a:r>
            <a:endParaRPr sz="5000"/>
          </a:p>
        </p:txBody>
      </p:sp>
      <p:sp>
        <p:nvSpPr>
          <p:cNvPr id="484" name="Google Shape;484;p73"/>
          <p:cNvSpPr txBox="1"/>
          <p:nvPr>
            <p:ph type="title"/>
          </p:nvPr>
        </p:nvSpPr>
        <p:spPr>
          <a:xfrm>
            <a:off x="450200" y="3650150"/>
            <a:ext cx="2839500" cy="7233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rgbClr val="1A1A1A"/>
              </a:buClr>
              <a:buSzPts val="3600"/>
              <a:buFont typeface="Quattrocento Sans"/>
              <a:buNone/>
            </a:pPr>
            <a:r>
              <a:rPr lang="en-US" sz="2500"/>
              <a:t>Abhishek Srivastava</a:t>
            </a:r>
            <a:endParaRPr sz="2500"/>
          </a:p>
          <a:p>
            <a:pPr indent="0" lvl="0" marL="0" rtl="0" algn="ctr">
              <a:lnSpc>
                <a:spcPct val="100000"/>
              </a:lnSpc>
              <a:spcBef>
                <a:spcPts val="0"/>
              </a:spcBef>
              <a:spcAft>
                <a:spcPts val="0"/>
              </a:spcAft>
              <a:buClr>
                <a:srgbClr val="1A1A1A"/>
              </a:buClr>
              <a:buSzPts val="3600"/>
              <a:buFont typeface="Quattrocento Sans"/>
              <a:buNone/>
            </a:pPr>
            <a:r>
              <a:t/>
            </a:r>
            <a:endParaRPr sz="2500"/>
          </a:p>
        </p:txBody>
      </p:sp>
      <p:sp>
        <p:nvSpPr>
          <p:cNvPr id="485" name="Google Shape;485;p73"/>
          <p:cNvSpPr txBox="1"/>
          <p:nvPr>
            <p:ph idx="4294967295" type="body"/>
          </p:nvPr>
        </p:nvSpPr>
        <p:spPr>
          <a:xfrm>
            <a:off x="617022" y="4221521"/>
            <a:ext cx="2505900" cy="402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1A1A1A"/>
              </a:buClr>
              <a:buSzPts val="1800"/>
              <a:buNone/>
            </a:pPr>
            <a:r>
              <a:rPr b="1" lang="en-US" sz="1900"/>
              <a:t>Microsoft Learn Student Ambassador</a:t>
            </a:r>
            <a:endParaRPr b="1" sz="1900"/>
          </a:p>
        </p:txBody>
      </p:sp>
      <p:sp>
        <p:nvSpPr>
          <p:cNvPr id="486" name="Google Shape;486;p73"/>
          <p:cNvSpPr txBox="1"/>
          <p:nvPr>
            <p:ph type="title"/>
          </p:nvPr>
        </p:nvSpPr>
        <p:spPr>
          <a:xfrm>
            <a:off x="4001074" y="3650150"/>
            <a:ext cx="2839500" cy="723300"/>
          </a:xfrm>
          <a:prstGeom prst="rect">
            <a:avLst/>
          </a:prstGeom>
          <a:noFill/>
          <a:ln>
            <a:noFill/>
          </a:ln>
        </p:spPr>
        <p:txBody>
          <a:bodyPr anchorCtr="0" anchor="b" bIns="0" lIns="0" spcFirstLastPara="1" rIns="0" wrap="square" tIns="0">
            <a:noAutofit/>
          </a:bodyPr>
          <a:lstStyle/>
          <a:p>
            <a:pPr indent="457200" lvl="0" marL="0" rtl="0" algn="l">
              <a:lnSpc>
                <a:spcPct val="100000"/>
              </a:lnSpc>
              <a:spcBef>
                <a:spcPts val="0"/>
              </a:spcBef>
              <a:spcAft>
                <a:spcPts val="0"/>
              </a:spcAft>
              <a:buClr>
                <a:srgbClr val="1A1A1A"/>
              </a:buClr>
              <a:buSzPts val="3600"/>
              <a:buFont typeface="Quattrocento Sans"/>
              <a:buNone/>
            </a:pPr>
            <a:r>
              <a:rPr lang="en-US" sz="2500"/>
              <a:t>Dhanraj Chavan</a:t>
            </a:r>
            <a:endParaRPr sz="2500"/>
          </a:p>
          <a:p>
            <a:pPr indent="457200" lvl="0" marL="0" rtl="0" algn="l">
              <a:lnSpc>
                <a:spcPct val="100000"/>
              </a:lnSpc>
              <a:spcBef>
                <a:spcPts val="0"/>
              </a:spcBef>
              <a:spcAft>
                <a:spcPts val="0"/>
              </a:spcAft>
              <a:buClr>
                <a:srgbClr val="1A1A1A"/>
              </a:buClr>
              <a:buSzPts val="3600"/>
              <a:buFont typeface="Quattrocento Sans"/>
              <a:buNone/>
            </a:pPr>
            <a:r>
              <a:t/>
            </a:r>
            <a:endParaRPr sz="2500"/>
          </a:p>
        </p:txBody>
      </p:sp>
      <p:sp>
        <p:nvSpPr>
          <p:cNvPr id="487" name="Google Shape;487;p73"/>
          <p:cNvSpPr txBox="1"/>
          <p:nvPr>
            <p:ph idx="4294967295" type="body"/>
          </p:nvPr>
        </p:nvSpPr>
        <p:spPr>
          <a:xfrm>
            <a:off x="4167870" y="4221521"/>
            <a:ext cx="2505900" cy="402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1A1A1A"/>
              </a:buClr>
              <a:buSzPts val="1800"/>
              <a:buNone/>
            </a:pPr>
            <a:r>
              <a:rPr b="1" lang="en-US" sz="1900"/>
              <a:t>Microsoft Learn Student Ambassador</a:t>
            </a:r>
            <a:endParaRPr b="1" sz="1900"/>
          </a:p>
        </p:txBody>
      </p:sp>
      <p:pic>
        <p:nvPicPr>
          <p:cNvPr id="488" name="Google Shape;488;p73"/>
          <p:cNvPicPr preferRelativeResize="0"/>
          <p:nvPr/>
        </p:nvPicPr>
        <p:blipFill>
          <a:blip r:embed="rId3">
            <a:alphaModFix/>
          </a:blip>
          <a:stretch>
            <a:fillRect/>
          </a:stretch>
        </p:blipFill>
        <p:spPr>
          <a:xfrm>
            <a:off x="7475687" y="257228"/>
            <a:ext cx="2601226" cy="2601226"/>
          </a:xfrm>
          <a:prstGeom prst="rect">
            <a:avLst/>
          </a:prstGeom>
          <a:noFill/>
          <a:ln>
            <a:noFill/>
          </a:ln>
        </p:spPr>
      </p:pic>
      <p:sp>
        <p:nvSpPr>
          <p:cNvPr id="489" name="Google Shape;489;p73"/>
          <p:cNvSpPr txBox="1"/>
          <p:nvPr>
            <p:ph idx="4294967295" type="body"/>
          </p:nvPr>
        </p:nvSpPr>
        <p:spPr>
          <a:xfrm>
            <a:off x="7205801" y="2871875"/>
            <a:ext cx="3141000" cy="402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1A1A1A"/>
              </a:buClr>
              <a:buSzPts val="1800"/>
              <a:buNone/>
            </a:pPr>
            <a:r>
              <a:rPr b="1" lang="en-US" sz="1900"/>
              <a:t>bit.ly/mlsa-feedback</a:t>
            </a:r>
            <a:endParaRPr b="1" sz="19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2"/>
          <p:cNvSpPr txBox="1"/>
          <p:nvPr>
            <p:ph type="title"/>
          </p:nvPr>
        </p:nvSpPr>
        <p:spPr>
          <a:xfrm>
            <a:off x="586800" y="1614225"/>
            <a:ext cx="11018400" cy="26142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3600"/>
              <a:buFont typeface="Quattrocento Sans"/>
              <a:buNone/>
            </a:pPr>
            <a:r>
              <a:rPr lang="en-US" sz="5500"/>
              <a:t>What is a difference between </a:t>
            </a:r>
            <a:r>
              <a:rPr b="1" lang="en-US" sz="5500">
                <a:solidFill>
                  <a:srgbClr val="3C78D8"/>
                </a:solidFill>
              </a:rPr>
              <a:t>Central</a:t>
            </a:r>
            <a:r>
              <a:rPr lang="en-US" sz="5500"/>
              <a:t> and </a:t>
            </a:r>
            <a:r>
              <a:rPr b="1" lang="en-US" sz="5500">
                <a:solidFill>
                  <a:srgbClr val="E06666"/>
                </a:solidFill>
              </a:rPr>
              <a:t>Distributed</a:t>
            </a:r>
            <a:r>
              <a:rPr lang="en-US" sz="5500"/>
              <a:t> </a:t>
            </a:r>
            <a:endParaRPr sz="5500"/>
          </a:p>
          <a:p>
            <a:pPr indent="0" lvl="0" marL="0" rtl="0" algn="ctr">
              <a:lnSpc>
                <a:spcPct val="100000"/>
              </a:lnSpc>
              <a:spcBef>
                <a:spcPts val="0"/>
              </a:spcBef>
              <a:spcAft>
                <a:spcPts val="0"/>
              </a:spcAft>
              <a:buClr>
                <a:schemeClr val="dk1"/>
              </a:buClr>
              <a:buSzPts val="3600"/>
              <a:buFont typeface="Quattrocento Sans"/>
              <a:buNone/>
            </a:pPr>
            <a:r>
              <a:rPr lang="en-US" sz="5500"/>
              <a:t>VCS?</a:t>
            </a:r>
            <a:endParaRPr sz="5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3"/>
          <p:cNvSpPr txBox="1"/>
          <p:nvPr>
            <p:ph type="title"/>
          </p:nvPr>
        </p:nvSpPr>
        <p:spPr>
          <a:xfrm>
            <a:off x="586388" y="457200"/>
            <a:ext cx="11018400" cy="55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500"/>
              <a:t>Central VCS (SVN)</a:t>
            </a:r>
            <a:endParaRPr b="1" sz="4500"/>
          </a:p>
        </p:txBody>
      </p:sp>
      <p:pic>
        <p:nvPicPr>
          <p:cNvPr id="197" name="Google Shape;197;p43"/>
          <p:cNvPicPr preferRelativeResize="0"/>
          <p:nvPr/>
        </p:nvPicPr>
        <p:blipFill>
          <a:blip r:embed="rId3">
            <a:alphaModFix/>
          </a:blip>
          <a:stretch>
            <a:fillRect/>
          </a:stretch>
        </p:blipFill>
        <p:spPr>
          <a:xfrm>
            <a:off x="2379800" y="1378079"/>
            <a:ext cx="6008022" cy="5127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4"/>
          <p:cNvSpPr txBox="1"/>
          <p:nvPr>
            <p:ph type="title"/>
          </p:nvPr>
        </p:nvSpPr>
        <p:spPr>
          <a:xfrm>
            <a:off x="588263" y="457200"/>
            <a:ext cx="11018400" cy="55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Font typeface="Quattrocento Sans"/>
              <a:buNone/>
            </a:pPr>
            <a:r>
              <a:rPr b="1" lang="en-US" sz="4500"/>
              <a:t>Distributed VCS (GIT)</a:t>
            </a:r>
            <a:endParaRPr b="1" sz="4500"/>
          </a:p>
        </p:txBody>
      </p:sp>
      <p:pic>
        <p:nvPicPr>
          <p:cNvPr id="207" name="Google Shape;207;p44"/>
          <p:cNvPicPr preferRelativeResize="0"/>
          <p:nvPr/>
        </p:nvPicPr>
        <p:blipFill>
          <a:blip r:embed="rId3">
            <a:alphaModFix/>
          </a:blip>
          <a:stretch>
            <a:fillRect/>
          </a:stretch>
        </p:blipFill>
        <p:spPr>
          <a:xfrm>
            <a:off x="2622625" y="1246000"/>
            <a:ext cx="6052450" cy="5612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5"/>
          <p:cNvSpPr txBox="1"/>
          <p:nvPr>
            <p:ph type="title"/>
          </p:nvPr>
        </p:nvSpPr>
        <p:spPr>
          <a:xfrm>
            <a:off x="586800" y="1614225"/>
            <a:ext cx="11018400" cy="26142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3600"/>
              <a:buFont typeface="Quattrocento Sans"/>
              <a:buNone/>
            </a:pPr>
            <a:r>
              <a:rPr b="1" lang="en-US" sz="5500"/>
              <a:t>INSTALLING GIT</a:t>
            </a:r>
            <a:br>
              <a:rPr b="1" lang="en-US" sz="5500"/>
            </a:br>
            <a:endParaRPr b="1" sz="5500"/>
          </a:p>
          <a:p>
            <a:pPr indent="0" lvl="0" marL="0" rtl="0" algn="ctr">
              <a:spcBef>
                <a:spcPts val="0"/>
              </a:spcBef>
              <a:spcAft>
                <a:spcPts val="0"/>
              </a:spcAft>
              <a:buClr>
                <a:srgbClr val="1A1A1A"/>
              </a:buClr>
              <a:buSzPts val="1800"/>
              <a:buFont typeface="Arial"/>
              <a:buNone/>
            </a:pPr>
            <a:r>
              <a:rPr lang="en-US" sz="3200"/>
              <a:t>Go to </a:t>
            </a:r>
            <a:r>
              <a:rPr lang="en-US" sz="3200" u="sng">
                <a:solidFill>
                  <a:schemeClr val="accent1"/>
                </a:solidFill>
                <a:hlinkClick r:id="rId3">
                  <a:extLst>
                    <a:ext uri="{A12FA001-AC4F-418D-AE19-62706E023703}">
                      <ahyp:hlinkClr val="tx"/>
                    </a:ext>
                  </a:extLst>
                </a:hlinkClick>
              </a:rPr>
              <a:t>https://git-scm.com/</a:t>
            </a:r>
            <a:endParaRPr sz="3200">
              <a:solidFill>
                <a:srgbClr val="1A1A1A"/>
              </a:solidFill>
            </a:endParaRPr>
          </a:p>
          <a:p>
            <a:pPr indent="0" lvl="0" marL="0" rtl="0" algn="l">
              <a:lnSpc>
                <a:spcPct val="100000"/>
              </a:lnSpc>
              <a:spcBef>
                <a:spcPts val="0"/>
              </a:spcBef>
              <a:spcAft>
                <a:spcPts val="0"/>
              </a:spcAft>
              <a:buClr>
                <a:schemeClr val="dk1"/>
              </a:buClr>
              <a:buSzPts val="3600"/>
              <a:buFont typeface="Quattrocento Sans"/>
              <a:buNone/>
            </a:pPr>
            <a:r>
              <a:t/>
            </a:r>
            <a:endParaRPr sz="5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6"/>
          <p:cNvSpPr txBox="1"/>
          <p:nvPr>
            <p:ph type="title"/>
          </p:nvPr>
        </p:nvSpPr>
        <p:spPr>
          <a:xfrm>
            <a:off x="586800" y="2537550"/>
            <a:ext cx="11018400" cy="1127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3600"/>
              <a:buFont typeface="Quattrocento Sans"/>
              <a:buNone/>
            </a:pPr>
            <a:r>
              <a:rPr b="1" lang="en-US" sz="5500"/>
              <a:t>FIRST TIME SETUP</a:t>
            </a:r>
            <a:endParaRPr sz="5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7"/>
          <p:cNvPicPr preferRelativeResize="0"/>
          <p:nvPr/>
        </p:nvPicPr>
        <p:blipFill rotWithShape="1">
          <a:blip r:embed="rId3">
            <a:alphaModFix/>
          </a:blip>
          <a:srcRect b="0" l="0" r="20083" t="0"/>
          <a:stretch/>
        </p:blipFill>
        <p:spPr>
          <a:xfrm>
            <a:off x="1519100" y="3209525"/>
            <a:ext cx="7794926" cy="2004800"/>
          </a:xfrm>
          <a:prstGeom prst="rect">
            <a:avLst/>
          </a:prstGeom>
          <a:noFill/>
          <a:ln>
            <a:noFill/>
          </a:ln>
        </p:spPr>
      </p:pic>
      <p:sp>
        <p:nvSpPr>
          <p:cNvPr id="235" name="Google Shape;235;p47"/>
          <p:cNvSpPr txBox="1"/>
          <p:nvPr/>
        </p:nvSpPr>
        <p:spPr>
          <a:xfrm>
            <a:off x="1761450" y="1419000"/>
            <a:ext cx="6404700" cy="1200600"/>
          </a:xfrm>
          <a:prstGeom prst="rect">
            <a:avLst/>
          </a:prstGeom>
          <a:noFill/>
          <a:ln>
            <a:noFill/>
          </a:ln>
        </p:spPr>
        <p:txBody>
          <a:bodyPr anchorCtr="0" anchor="t" bIns="91425" lIns="91425" spcFirstLastPara="1" rIns="91425" wrap="square" tIns="91425">
            <a:spAutoFit/>
          </a:bodyPr>
          <a:lstStyle/>
          <a:p>
            <a:pPr indent="-438150" lvl="0" marL="457200" rtl="0" algn="l">
              <a:spcBef>
                <a:spcPts val="0"/>
              </a:spcBef>
              <a:spcAft>
                <a:spcPts val="0"/>
              </a:spcAft>
              <a:buSzPts val="3300"/>
              <a:buFont typeface="Quattrocento Sans"/>
              <a:buChar char="●"/>
            </a:pPr>
            <a:r>
              <a:rPr lang="en-US" sz="3300">
                <a:latin typeface="Quattrocento Sans"/>
                <a:ea typeface="Quattrocento Sans"/>
                <a:cs typeface="Quattrocento Sans"/>
                <a:sym typeface="Quattrocento Sans"/>
              </a:rPr>
              <a:t>git --version</a:t>
            </a:r>
            <a:endParaRPr sz="3300">
              <a:latin typeface="Quattrocento Sans"/>
              <a:ea typeface="Quattrocento Sans"/>
              <a:cs typeface="Quattrocento Sans"/>
              <a:sym typeface="Quattrocento Sans"/>
            </a:endParaRPr>
          </a:p>
          <a:p>
            <a:pPr indent="0" lvl="0" marL="457200" rtl="0" algn="l">
              <a:spcBef>
                <a:spcPts val="0"/>
              </a:spcBef>
              <a:spcAft>
                <a:spcPts val="0"/>
              </a:spcAft>
              <a:buNone/>
            </a:pPr>
            <a:r>
              <a:t/>
            </a:r>
            <a:endParaRPr sz="3300">
              <a:latin typeface="Quattrocento Sans"/>
              <a:ea typeface="Quattrocento Sans"/>
              <a:cs typeface="Quattrocento Sans"/>
              <a:sym typeface="Quattrocento Sans"/>
            </a:endParaRPr>
          </a:p>
        </p:txBody>
      </p:sp>
      <p:sp>
        <p:nvSpPr>
          <p:cNvPr id="236" name="Google Shape;236;p47"/>
          <p:cNvSpPr txBox="1"/>
          <p:nvPr>
            <p:ph type="title"/>
          </p:nvPr>
        </p:nvSpPr>
        <p:spPr>
          <a:xfrm>
            <a:off x="588263" y="457200"/>
            <a:ext cx="11018400" cy="554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4500"/>
              <a:t>CHECK VERSION</a:t>
            </a:r>
            <a:endParaRPr b="1" sz="4500"/>
          </a:p>
          <a:p>
            <a:pPr indent="0" lvl="0" marL="0" rtl="0" algn="l">
              <a:lnSpc>
                <a:spcPct val="100000"/>
              </a:lnSpc>
              <a:spcBef>
                <a:spcPts val="0"/>
              </a:spcBef>
              <a:spcAft>
                <a:spcPts val="0"/>
              </a:spcAft>
              <a:buClr>
                <a:schemeClr val="dk1"/>
              </a:buClr>
              <a:buSzPts val="3600"/>
              <a:buFont typeface="Quattrocento Sans"/>
              <a:buNone/>
            </a:pPr>
            <a:r>
              <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