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abhishek2x.github.io/HackCovid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3880" y="216000"/>
            <a:ext cx="9143280" cy="198288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5000"/>
          </a:bodyPr>
          <a:p>
            <a:pPr>
              <a:lnSpc>
                <a:spcPct val="9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Project Title: </a:t>
            </a:r>
            <a:br/>
            <a:br/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Team name: Anti-Covid</a:t>
            </a:r>
            <a:br/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Team leader name: Abhishek Srivastava</a:t>
            </a:r>
            <a:br/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College name: Vellore Institute of Technology, Bhopal.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584360" y="2808000"/>
            <a:ext cx="9143280" cy="3815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>
            <a:solidFill>
              <a:srgbClr val="ec792a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Theme: Education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Statement: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Around the world, billions of students have been impacted by the lockdown provoked by the COVID-19 pandemic and are out of school. Build a platform to help parents find free resources appropriate for their children's needs.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38800" y="3686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Idea / Approach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584000"/>
            <a:ext cx="10849680" cy="460800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Bitstream Vera Sans"/>
              </a:rPr>
              <a:t>Around the world, billions of students have been impacted by the lockdown provoked by the COVID-19 pandemic and are out of school, in order to deal with such a critical situation there should be a platform which help student to learn and grow. Time is precious, it should totally utilized. So our team, </a:t>
            </a:r>
            <a:r>
              <a:rPr b="0" i="1" lang="en-IN" sz="2800" spc="-1" strike="noStrike">
                <a:solidFill>
                  <a:srgbClr val="000000"/>
                </a:solidFill>
                <a:latin typeface="Bitstream Vera Sans"/>
              </a:rPr>
              <a:t>“Anti-Covid”</a:t>
            </a:r>
            <a:r>
              <a:rPr b="0" lang="en-IN" sz="2800" spc="-1" strike="noStrike">
                <a:solidFill>
                  <a:srgbClr val="000000"/>
                </a:solidFill>
                <a:latin typeface="Bitstream Vera Sans"/>
              </a:rPr>
              <a:t> has decided to built a </a:t>
            </a:r>
            <a:r>
              <a:rPr b="0" i="1" lang="en-IN" sz="2800" spc="-1" strike="noStrike">
                <a:solidFill>
                  <a:srgbClr val="000000"/>
                </a:solidFill>
                <a:latin typeface="Bitstream Vera Sans"/>
              </a:rPr>
              <a:t>Web Application</a:t>
            </a:r>
            <a:r>
              <a:rPr b="0" lang="en-IN" sz="2800" spc="-1" strike="noStrike">
                <a:solidFill>
                  <a:srgbClr val="000000"/>
                </a:solidFill>
                <a:latin typeface="Bitstream Vera Sans"/>
              </a:rPr>
              <a:t> which will provide resources to the learners and, will also keep them aware of the present situation of the pandemic by presenting live statistics of Covid 19.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936000" y="-3171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Technology Stack and Use Cases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936000" y="720000"/>
            <a:ext cx="10514880" cy="251964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List of all the tools and technologies :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HTML5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CSS3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Postman API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936000" y="3344040"/>
            <a:ext cx="10514880" cy="3207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>
            <a:solidFill>
              <a:srgbClr val="ec792a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cases: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HTML5 - It</a:t>
            </a:r>
            <a:r>
              <a:rPr b="0" lang="en-I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is the standard markup language for creating Web pages.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CSS3 - It</a:t>
            </a:r>
            <a:r>
              <a:rPr b="0" lang="en-I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is a language that describes the style of an HTML document.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 - It is the programming language of HTML and the Web. It makes the webpages interactive.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Postman API – To fetch the live information.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38080" y="-1731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</a:rPr>
              <a:t>Block Diagram / Architectural Diagram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000" y="936000"/>
            <a:ext cx="11375640" cy="57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Dependencies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860760" y="1812240"/>
            <a:ext cx="10514880" cy="322740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Web Browser  - To render pages.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Internet – To fetch data.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Social Impact Analysis with COVID19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936000" y="1884240"/>
            <a:ext cx="10514880" cy="337176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Web Platform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will make a wide social impact. It will provide direction to the ones who are facing numerous issues with respect to education and lack of resources in the pandemic outbreak. The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Web Application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will help them develop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new skills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in various domains and maintain a healthy schedule.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Implementation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864000" y="2401560"/>
            <a:ext cx="10514880" cy="34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have developed the Web Pages using the basic markup language called HTML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 Pages are designed using Cascade Style Sheets.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Have have made the website interactive implementing Javascript and its various libraries into action.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 I have made use of Postman API to fetch the live data to be displayed on the web pages.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Link to the project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 rot="21593400">
            <a:off x="795600" y="1881720"/>
            <a:ext cx="10514880" cy="400608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GitHub link: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 https://github.com/abhishek2x/HackCovid/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Google Drive link: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https://drive.google.com/open?id=1gnHWnZ4VGQGFxzQlAg3sOD47tJqxe_Ys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Website: </a:t>
            </a:r>
            <a:r>
              <a:rPr b="0" lang="en-IN" sz="22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https://abhishek2x.github.io/HackCovid/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</a:rPr>
              <a:t>(Temporarily hosted on Github)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LibreOffice/6.4.3.2$Linux_X86_64 LibreOffice_project/40$Build-2</Application>
  <Words>105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2020-04-19T16:01:02Z</dcterms:created>
  <dc:creator>Dhyey Doshi</dc:creator>
  <dc:description/>
  <dc:language>en-IN</dc:language>
  <cp:lastModifiedBy/>
  <dcterms:modified xsi:type="dcterms:W3CDTF">2020-05-02T03:07:20Z</dcterms:modified>
  <cp:revision>33</cp:revision>
  <dc:subject/>
  <dc:title>Idea name college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