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B957615C-938A-45F8-8FD6-075695FBF8D0}" type="datetime">
              <a:rPr b="0" lang="en-IN" sz="1200" spc="-1" strike="noStrike">
                <a:solidFill>
                  <a:srgbClr val="8b8b8b"/>
                </a:solidFill>
                <a:latin typeface="Calibri"/>
              </a:rPr>
              <a:t>02/05/20</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2999D92D-9F7F-4813-8161-71F98851E2E9}"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FCD0CBFB-A675-4EBF-8F9D-FAD3C21ACADE}" type="datetime">
              <a:rPr b="0" lang="en-IN" sz="1200" spc="-1" strike="noStrike">
                <a:solidFill>
                  <a:srgbClr val="8b8b8b"/>
                </a:solidFill>
                <a:latin typeface="Calibri"/>
              </a:rPr>
              <a:t>02/05/20</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7014D07A-FB98-47BE-95FE-933FD98A8D9B}"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abhishek2x.github.io/HackCovid/"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216000"/>
            <a:ext cx="9143640" cy="1983240"/>
          </a:xfrm>
          <a:prstGeom prst="rect">
            <a:avLst/>
          </a:prstGeom>
          <a:gradFill rotWithShape="0">
            <a:gsLst>
              <a:gs pos="0">
                <a:srgbClr val="f7bca4"/>
              </a:gs>
              <a:gs pos="100000">
                <a:srgbClr val="f4b196"/>
              </a:gs>
            </a:gsLst>
            <a:lin ang="5400000"/>
          </a:gradFill>
          <a:ln w="6480">
            <a:solidFill>
              <a:srgbClr val="ed7d31"/>
            </a:solidFill>
            <a:miter/>
          </a:ln>
        </p:spPr>
        <p:txBody>
          <a:bodyPr anchor="b">
            <a:normAutofit fontScale="76000"/>
          </a:bodyPr>
          <a:p>
            <a:pPr>
              <a:lnSpc>
                <a:spcPct val="90000"/>
              </a:lnSpc>
            </a:pPr>
            <a:r>
              <a:rPr b="0" lang="en-IN" sz="3200" spc="-1" strike="noStrike">
                <a:solidFill>
                  <a:srgbClr val="000000"/>
                </a:solidFill>
                <a:latin typeface="Calibri"/>
              </a:rPr>
              <a:t>Project Title: </a:t>
            </a:r>
            <a:br/>
            <a:br/>
            <a:r>
              <a:rPr b="0" lang="en-IN" sz="3200" spc="-1" strike="noStrike">
                <a:solidFill>
                  <a:srgbClr val="000000"/>
                </a:solidFill>
                <a:latin typeface="Calibri"/>
              </a:rPr>
              <a:t>Team name: Anti-Covid</a:t>
            </a:r>
            <a:br/>
            <a:r>
              <a:rPr b="0" lang="en-IN" sz="3200" spc="-1" strike="noStrike">
                <a:solidFill>
                  <a:srgbClr val="000000"/>
                </a:solidFill>
                <a:latin typeface="Calibri"/>
              </a:rPr>
              <a:t>Team leader name: Abhishek Srivastava</a:t>
            </a:r>
            <a:br/>
            <a:r>
              <a:rPr b="0" lang="en-IN" sz="3200" spc="-1" strike="noStrike">
                <a:solidFill>
                  <a:srgbClr val="000000"/>
                </a:solidFill>
                <a:latin typeface="Calibri"/>
              </a:rPr>
              <a:t>College name: Vellore Institute of Technology, Bhopal.</a:t>
            </a:r>
            <a:br/>
            <a:endParaRPr b="0" lang="en-US" sz="3200" spc="-1" strike="noStrike">
              <a:solidFill>
                <a:srgbClr val="000000"/>
              </a:solidFill>
              <a:latin typeface="Calibri"/>
            </a:endParaRPr>
          </a:p>
        </p:txBody>
      </p:sp>
      <p:sp>
        <p:nvSpPr>
          <p:cNvPr id="83" name="CustomShape 2"/>
          <p:cNvSpPr/>
          <p:nvPr/>
        </p:nvSpPr>
        <p:spPr>
          <a:xfrm>
            <a:off x="1584360" y="2808000"/>
            <a:ext cx="9143640" cy="3816000"/>
          </a:xfrm>
          <a:prstGeom prst="roundRect">
            <a:avLst>
              <a:gd name="adj" fmla="val 16667"/>
            </a:avLst>
          </a:prstGeom>
          <a:gradFill rotWithShape="0">
            <a:gsLst>
              <a:gs pos="0">
                <a:srgbClr val="f7bca4"/>
              </a:gs>
              <a:gs pos="100000">
                <a:srgbClr val="f4b196"/>
              </a:gs>
            </a:gsLst>
            <a:lin ang="5400000"/>
          </a:gradFill>
          <a:ln/>
        </p:spPr>
        <p:style>
          <a:lnRef idx="1">
            <a:schemeClr val="accent2"/>
          </a:lnRef>
          <a:fillRef idx="2">
            <a:schemeClr val="accent2"/>
          </a:fillRef>
          <a:effectRef idx="1">
            <a:schemeClr val="accent2"/>
          </a:effectRef>
          <a:fontRef idx="minor"/>
        </p:style>
        <p:txBody>
          <a:bodyPr>
            <a:normAutofit/>
          </a:bodyPr>
          <a:p>
            <a:pPr>
              <a:lnSpc>
                <a:spcPct val="90000"/>
              </a:lnSpc>
              <a:spcBef>
                <a:spcPts val="1001"/>
              </a:spcBef>
            </a:pP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Theme: Education</a:t>
            </a:r>
            <a:endParaRPr b="0" lang="en-IN" sz="2800" spc="-1" strike="noStrike">
              <a:latin typeface="Arial"/>
            </a:endParaRPr>
          </a:p>
          <a:p>
            <a:pPr>
              <a:lnSpc>
                <a:spcPct val="90000"/>
              </a:lnSpc>
              <a:spcBef>
                <a:spcPts val="1001"/>
              </a:spcBef>
            </a:pP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Problem Statement:</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Around the world, billions of students have been impacted by the lockdown provoked by the COVID-19 pandemic and are out of school. Build a platform to help parents find free resources appropriate for their children's needs.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800" y="3686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Idea / Approach</a:t>
            </a:r>
            <a:endParaRPr b="0" lang="en-US" sz="4400" spc="-1" strike="noStrike">
              <a:solidFill>
                <a:srgbClr val="000000"/>
              </a:solidFill>
              <a:latin typeface="Calibri"/>
            </a:endParaRPr>
          </a:p>
        </p:txBody>
      </p:sp>
      <p:sp>
        <p:nvSpPr>
          <p:cNvPr id="85" name="TextShape 2"/>
          <p:cNvSpPr txBox="1"/>
          <p:nvPr/>
        </p:nvSpPr>
        <p:spPr>
          <a:xfrm>
            <a:off x="838800" y="2045520"/>
            <a:ext cx="10515240" cy="4290480"/>
          </a:xfrm>
          <a:prstGeom prst="rect">
            <a:avLst/>
          </a:prstGeom>
          <a:gradFill rotWithShape="0">
            <a:gsLst>
              <a:gs pos="0">
                <a:srgbClr val="f7bca4"/>
              </a:gs>
              <a:gs pos="100000">
                <a:srgbClr val="f4b196"/>
              </a:gs>
            </a:gsLst>
            <a:lin ang="5400000"/>
          </a:gradFill>
          <a:ln w="6480">
            <a:solidFill>
              <a:srgbClr val="ed7d31"/>
            </a:solidFill>
            <a:miter/>
          </a:ln>
        </p:spPr>
        <p:txBody>
          <a:bodyPr>
            <a:noAutofit/>
          </a:bodyPr>
          <a:p>
            <a:pPr algn="ctr">
              <a:lnSpc>
                <a:spcPct val="90000"/>
              </a:lnSpc>
              <a:spcBef>
                <a:spcPts val="1001"/>
              </a:spcBef>
            </a:pPr>
            <a:endParaRPr b="0" lang="en-US" sz="2800" spc="-1" strike="noStrike">
              <a:solidFill>
                <a:srgbClr val="000000"/>
              </a:solidFill>
              <a:latin typeface="Calibri"/>
            </a:endParaRPr>
          </a:p>
          <a:p>
            <a:pPr>
              <a:lnSpc>
                <a:spcPct val="90000"/>
              </a:lnSpc>
              <a:spcBef>
                <a:spcPts val="1001"/>
              </a:spcBef>
            </a:pPr>
            <a:r>
              <a:rPr b="0" lang="en-IN" sz="2800" spc="-1" strike="noStrike">
                <a:solidFill>
                  <a:srgbClr val="000000"/>
                </a:solidFill>
                <a:latin typeface="Bitstream Vera Sans"/>
              </a:rPr>
              <a:t>Around the world, billions of students have been impacted by the lockdown provoked by the COVID-19 pandemic and are out of school, in order to deal with such a critical situation there should be a platform which help student to learn and grow. Time is precious, it should totally utilized. So our team, “Anti-Covid” has decided to built a web Application with will provide resources to the learners and at the same time, will also Keep them aware of the present situation.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936000" y="-31716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Technology Stack and Use Cases</a:t>
            </a:r>
            <a:endParaRPr b="0" lang="en-US" sz="4400" spc="-1" strike="noStrike">
              <a:solidFill>
                <a:srgbClr val="000000"/>
              </a:solidFill>
              <a:latin typeface="Calibri"/>
            </a:endParaRPr>
          </a:p>
        </p:txBody>
      </p:sp>
      <p:sp>
        <p:nvSpPr>
          <p:cNvPr id="87" name="TextShape 2"/>
          <p:cNvSpPr txBox="1"/>
          <p:nvPr/>
        </p:nvSpPr>
        <p:spPr>
          <a:xfrm>
            <a:off x="936000" y="720000"/>
            <a:ext cx="10515240" cy="2520000"/>
          </a:xfrm>
          <a:prstGeom prst="rect">
            <a:avLst/>
          </a:prstGeom>
          <a:gradFill rotWithShape="0">
            <a:gsLst>
              <a:gs pos="0">
                <a:srgbClr val="f7bca4"/>
              </a:gs>
              <a:gs pos="100000">
                <a:srgbClr val="f4b196"/>
              </a:gs>
            </a:gsLst>
            <a:lin ang="5400000"/>
          </a:gradFill>
          <a:ln w="6480">
            <a:solidFill>
              <a:srgbClr val="ed7d31"/>
            </a:solidFill>
            <a:miter/>
          </a:ln>
        </p:spPr>
        <p:txBody>
          <a:bodyPr>
            <a:noAutofit/>
          </a:bodyPr>
          <a:p>
            <a:pPr algn="ctr">
              <a:lnSpc>
                <a:spcPct val="90000"/>
              </a:lnSpc>
              <a:spcBef>
                <a:spcPts val="1001"/>
              </a:spcBef>
            </a:pPr>
            <a:r>
              <a:rPr b="0" lang="en-US" sz="2800" spc="-1" strike="noStrike">
                <a:solidFill>
                  <a:srgbClr val="000000"/>
                </a:solidFill>
                <a:latin typeface="Calibri"/>
              </a:rPr>
              <a:t>List all the tools and technologies :</a:t>
            </a:r>
            <a:endParaRPr b="0" lang="en-US" sz="28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HTML5</a:t>
            </a:r>
            <a:endParaRPr b="0" lang="en-US" sz="28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CSS</a:t>
            </a:r>
            <a:endParaRPr b="0" lang="en-US" sz="28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JAVASCRIPT</a:t>
            </a:r>
            <a:endParaRPr b="0" lang="en-US" sz="2800" spc="-1" strike="noStrike">
              <a:solidFill>
                <a:srgbClr val="000000"/>
              </a:solidFill>
              <a:latin typeface="Calibri"/>
            </a:endParaRPr>
          </a:p>
          <a:p>
            <a:pPr algn="ctr">
              <a:lnSpc>
                <a:spcPct val="90000"/>
              </a:lnSpc>
              <a:spcBef>
                <a:spcPts val="1001"/>
              </a:spcBef>
            </a:pPr>
            <a:r>
              <a:rPr b="0" lang="en-US" sz="2800" spc="-1" strike="noStrike">
                <a:solidFill>
                  <a:srgbClr val="000000"/>
                </a:solidFill>
                <a:latin typeface="Calibri"/>
              </a:rPr>
              <a:t>Postman API</a:t>
            </a:r>
            <a:endParaRPr b="0" lang="en-US" sz="2800" spc="-1" strike="noStrike">
              <a:solidFill>
                <a:srgbClr val="000000"/>
              </a:solidFill>
              <a:latin typeface="Calibri"/>
            </a:endParaRPr>
          </a:p>
        </p:txBody>
      </p:sp>
      <p:sp>
        <p:nvSpPr>
          <p:cNvPr id="88" name="CustomShape 3"/>
          <p:cNvSpPr/>
          <p:nvPr/>
        </p:nvSpPr>
        <p:spPr>
          <a:xfrm>
            <a:off x="936000" y="3344040"/>
            <a:ext cx="10515240" cy="3207960"/>
          </a:xfrm>
          <a:prstGeom prst="roundRect">
            <a:avLst>
              <a:gd name="adj" fmla="val 16667"/>
            </a:avLst>
          </a:prstGeom>
          <a:gradFill rotWithShape="0">
            <a:gsLst>
              <a:gs pos="0">
                <a:srgbClr val="f7bca4"/>
              </a:gs>
              <a:gs pos="100000">
                <a:srgbClr val="f4b196"/>
              </a:gs>
            </a:gsLst>
            <a:lin ang="5400000"/>
          </a:gradFill>
          <a:ln/>
        </p:spPr>
        <p:style>
          <a:lnRef idx="1">
            <a:schemeClr val="accent2"/>
          </a:lnRef>
          <a:fillRef idx="2">
            <a:schemeClr val="accent2"/>
          </a:fillRef>
          <a:effectRef idx="1">
            <a:schemeClr val="accent2"/>
          </a:effectRef>
          <a:fontRef idx="minor"/>
        </p:style>
        <p:txBody>
          <a:bodyPr>
            <a:normAutofit/>
          </a:bodyPr>
          <a:p>
            <a:pPr algn="ctr">
              <a:lnSpc>
                <a:spcPct val="90000"/>
              </a:lnSpc>
              <a:spcBef>
                <a:spcPts val="1001"/>
              </a:spcBef>
            </a:pPr>
            <a:r>
              <a:rPr b="0" lang="en-IN" sz="2800" spc="-1" strike="noStrike">
                <a:solidFill>
                  <a:srgbClr val="000000"/>
                </a:solidFill>
                <a:latin typeface="Calibri"/>
              </a:rPr>
              <a:t>Use cases:</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HTML5 - It</a:t>
            </a:r>
            <a:r>
              <a:rPr b="0" lang="en-IN" sz="2600" spc="-1" strike="noStrike">
                <a:solidFill>
                  <a:srgbClr val="000000"/>
                </a:solidFill>
                <a:latin typeface="Calibri"/>
              </a:rPr>
              <a:t> is the standard markup language for creating Web pages.</a:t>
            </a:r>
            <a:endParaRPr b="0" lang="en-IN" sz="2600" spc="-1" strike="noStrike">
              <a:latin typeface="Arial"/>
            </a:endParaRPr>
          </a:p>
          <a:p>
            <a:pPr>
              <a:lnSpc>
                <a:spcPct val="90000"/>
              </a:lnSpc>
              <a:spcBef>
                <a:spcPts val="1001"/>
              </a:spcBef>
            </a:pPr>
            <a:r>
              <a:rPr b="0" lang="en-IN" sz="2800" spc="-1" strike="noStrike">
                <a:solidFill>
                  <a:srgbClr val="000000"/>
                </a:solidFill>
                <a:latin typeface="Calibri"/>
              </a:rPr>
              <a:t>CSS - It</a:t>
            </a:r>
            <a:r>
              <a:rPr b="0" lang="en-IN" sz="2600" spc="-1" strike="noStrike">
                <a:solidFill>
                  <a:srgbClr val="000000"/>
                </a:solidFill>
                <a:latin typeface="Calibri"/>
              </a:rPr>
              <a:t> is a language that describes the style of an HTML document. </a:t>
            </a:r>
            <a:endParaRPr b="0" lang="en-IN" sz="2600" spc="-1" strike="noStrike">
              <a:latin typeface="Arial"/>
            </a:endParaRPr>
          </a:p>
          <a:p>
            <a:pPr>
              <a:lnSpc>
                <a:spcPct val="90000"/>
              </a:lnSpc>
              <a:spcBef>
                <a:spcPts val="1001"/>
              </a:spcBef>
            </a:pPr>
            <a:r>
              <a:rPr b="0" lang="en-IN" sz="2800" spc="-1" strike="noStrike">
                <a:solidFill>
                  <a:srgbClr val="000000"/>
                </a:solidFill>
                <a:latin typeface="Calibri"/>
              </a:rPr>
              <a:t>JAVASCRIPT - It is the programming language of HTML and the Web. It makes the webpages interactive.</a:t>
            </a:r>
            <a:endParaRPr b="0" lang="en-IN" sz="2800" spc="-1" strike="noStrike">
              <a:latin typeface="Arial"/>
            </a:endParaRPr>
          </a:p>
          <a:p>
            <a:pPr>
              <a:lnSpc>
                <a:spcPct val="90000"/>
              </a:lnSpc>
              <a:spcBef>
                <a:spcPts val="1001"/>
              </a:spcBef>
            </a:pPr>
            <a:r>
              <a:rPr b="0" lang="en-IN" sz="2800" spc="-1" strike="noStrike">
                <a:solidFill>
                  <a:srgbClr val="000000"/>
                </a:solidFill>
                <a:latin typeface="Calibri"/>
              </a:rPr>
              <a:t>Postman API – To fetch the live information.</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173160"/>
            <a:ext cx="10515240" cy="1325160"/>
          </a:xfrm>
          <a:prstGeom prst="rect">
            <a:avLst/>
          </a:prstGeom>
          <a:noFill/>
          <a:ln>
            <a:noFill/>
          </a:ln>
        </p:spPr>
        <p:txBody>
          <a:bodyPr anchor="ctr">
            <a:noAutofit/>
          </a:bodyPr>
          <a:p>
            <a:pPr>
              <a:lnSpc>
                <a:spcPct val="90000"/>
              </a:lnSpc>
            </a:pPr>
            <a:r>
              <a:rPr b="0" lang="en-IN" sz="4000" spc="-1" strike="noStrike">
                <a:solidFill>
                  <a:srgbClr val="000000"/>
                </a:solidFill>
                <a:latin typeface="Calibri Light"/>
              </a:rPr>
              <a:t>Block Diagram / Architectural Diagram</a:t>
            </a:r>
            <a:endParaRPr b="0" lang="en-US" sz="4000" spc="-1" strike="noStrike">
              <a:solidFill>
                <a:srgbClr val="000000"/>
              </a:solidFill>
              <a:latin typeface="Calibri"/>
            </a:endParaRPr>
          </a:p>
        </p:txBody>
      </p:sp>
      <p:pic>
        <p:nvPicPr>
          <p:cNvPr id="90" name="" descr=""/>
          <p:cNvPicPr/>
          <p:nvPr/>
        </p:nvPicPr>
        <p:blipFill>
          <a:blip r:embed="rId1"/>
          <a:stretch/>
        </p:blipFill>
        <p:spPr>
          <a:xfrm>
            <a:off x="360000" y="936000"/>
            <a:ext cx="11376000" cy="57600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Dependencies</a:t>
            </a:r>
            <a:endParaRPr b="0" lang="en-US" sz="4400" spc="-1" strike="noStrike">
              <a:solidFill>
                <a:srgbClr val="000000"/>
              </a:solidFill>
              <a:latin typeface="Calibri"/>
            </a:endParaRPr>
          </a:p>
        </p:txBody>
      </p:sp>
      <p:sp>
        <p:nvSpPr>
          <p:cNvPr id="92" name="TextShape 2"/>
          <p:cNvSpPr txBox="1"/>
          <p:nvPr/>
        </p:nvSpPr>
        <p:spPr>
          <a:xfrm>
            <a:off x="860760" y="1812240"/>
            <a:ext cx="10515240" cy="3227760"/>
          </a:xfrm>
          <a:prstGeom prst="rect">
            <a:avLst/>
          </a:prstGeom>
          <a:gradFill rotWithShape="0">
            <a:gsLst>
              <a:gs pos="0">
                <a:srgbClr val="f7bca4"/>
              </a:gs>
              <a:gs pos="100000">
                <a:srgbClr val="f4b196"/>
              </a:gs>
            </a:gsLst>
            <a:lin ang="5400000"/>
          </a:gradFill>
          <a:ln w="6480">
            <a:solidFill>
              <a:srgbClr val="ed7d31"/>
            </a:solidFill>
            <a:miter/>
          </a:ln>
        </p:spPr>
        <p:txBody>
          <a:bodyPr>
            <a:noAutofit/>
          </a:bodyPr>
          <a:p>
            <a:pPr marL="216000" indent="-216000">
              <a:lnSpc>
                <a:spcPct val="90000"/>
              </a:lnSpc>
              <a:spcBef>
                <a:spcPts val="1001"/>
              </a:spcBef>
              <a:buClr>
                <a:srgbClr val="000000"/>
              </a:buClr>
              <a:buSzPct val="45000"/>
              <a:buFont typeface="Wingdings" charset="2"/>
              <a:buChar char=""/>
            </a:pPr>
            <a:endParaRPr b="0" lang="en-US" sz="2800" spc="-1" strike="noStrike">
              <a:solidFill>
                <a:srgbClr val="000000"/>
              </a:solidFill>
              <a:latin typeface="Calibri"/>
            </a:endParaRPr>
          </a:p>
          <a:p>
            <a:pPr marL="216000" indent="-216000">
              <a:lnSpc>
                <a:spcPct val="90000"/>
              </a:lnSpc>
              <a:spcBef>
                <a:spcPts val="1001"/>
              </a:spcBef>
              <a:buClr>
                <a:srgbClr val="000000"/>
              </a:buClr>
              <a:buSzPct val="45000"/>
              <a:buFont typeface="Wingdings" charset="2"/>
              <a:buChar char=""/>
            </a:pPr>
            <a:endParaRPr b="0" lang="en-US" sz="2800" spc="-1" strike="noStrike">
              <a:solidFill>
                <a:srgbClr val="000000"/>
              </a:solidFill>
              <a:latin typeface="Calibri"/>
            </a:endParaRPr>
          </a:p>
          <a:p>
            <a:pPr marL="216000" indent="-216000">
              <a:lnSpc>
                <a:spcPct val="90000"/>
              </a:lnSpc>
              <a:spcBef>
                <a:spcPts val="1001"/>
              </a:spcBef>
              <a:buClr>
                <a:srgbClr val="000000"/>
              </a:buClr>
              <a:buSzPct val="45000"/>
              <a:buFont typeface="Wingdings" charset="2"/>
              <a:buChar char=""/>
            </a:pPr>
            <a:r>
              <a:rPr b="0" lang="en-IN" sz="2800" spc="-1" strike="noStrike">
                <a:solidFill>
                  <a:srgbClr val="000000"/>
                </a:solidFill>
                <a:latin typeface="Calibri"/>
              </a:rPr>
              <a:t>Web Browser  - To render pages.</a:t>
            </a:r>
            <a:endParaRPr b="0" lang="en-US" sz="2800" spc="-1" strike="noStrike">
              <a:solidFill>
                <a:srgbClr val="000000"/>
              </a:solidFill>
              <a:latin typeface="Calibri"/>
            </a:endParaRPr>
          </a:p>
          <a:p>
            <a:pPr marL="216000" indent="-216000">
              <a:lnSpc>
                <a:spcPct val="90000"/>
              </a:lnSpc>
              <a:spcBef>
                <a:spcPts val="1001"/>
              </a:spcBef>
              <a:buClr>
                <a:srgbClr val="000000"/>
              </a:buClr>
              <a:buSzPct val="45000"/>
              <a:buFont typeface="Wingdings" charset="2"/>
              <a:buChar char=""/>
            </a:pPr>
            <a:endParaRPr b="0" lang="en-US" sz="2800" spc="-1" strike="noStrike">
              <a:solidFill>
                <a:srgbClr val="000000"/>
              </a:solidFill>
              <a:latin typeface="Calibri"/>
            </a:endParaRPr>
          </a:p>
          <a:p>
            <a:pPr marL="216000" indent="-216000">
              <a:lnSpc>
                <a:spcPct val="90000"/>
              </a:lnSpc>
              <a:spcBef>
                <a:spcPts val="1001"/>
              </a:spcBef>
              <a:buClr>
                <a:srgbClr val="000000"/>
              </a:buClr>
              <a:buSzPct val="45000"/>
              <a:buFont typeface="Wingdings" charset="2"/>
              <a:buChar char=""/>
            </a:pPr>
            <a:r>
              <a:rPr b="0" lang="en-IN" sz="2800" spc="-1" strike="noStrike">
                <a:solidFill>
                  <a:srgbClr val="000000"/>
                </a:solidFill>
                <a:latin typeface="Calibri"/>
              </a:rPr>
              <a:t>Internet – To fetch data.</a:t>
            </a:r>
            <a:endParaRPr b="0" lang="en-US" sz="2800" spc="-1" strike="noStrike">
              <a:solidFill>
                <a:srgbClr val="000000"/>
              </a:solidFill>
              <a:latin typeface="Calibri"/>
            </a:endParaRPr>
          </a:p>
          <a:p>
            <a:pPr algn="ct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Social Impact Analysis with COVID19</a:t>
            </a:r>
            <a:endParaRPr b="0" lang="en-US" sz="4400" spc="-1" strike="noStrike">
              <a:solidFill>
                <a:srgbClr val="000000"/>
              </a:solidFill>
              <a:latin typeface="Calibri"/>
            </a:endParaRPr>
          </a:p>
        </p:txBody>
      </p:sp>
      <p:sp>
        <p:nvSpPr>
          <p:cNvPr id="94" name="TextShape 2"/>
          <p:cNvSpPr txBox="1"/>
          <p:nvPr/>
        </p:nvSpPr>
        <p:spPr>
          <a:xfrm>
            <a:off x="860760" y="1956240"/>
            <a:ext cx="10515240" cy="2579760"/>
          </a:xfrm>
          <a:prstGeom prst="rect">
            <a:avLst/>
          </a:prstGeom>
          <a:gradFill rotWithShape="0">
            <a:gsLst>
              <a:gs pos="0">
                <a:srgbClr val="f7bca4"/>
              </a:gs>
              <a:gs pos="100000">
                <a:srgbClr val="f4b196"/>
              </a:gs>
            </a:gsLst>
            <a:lin ang="5400000"/>
          </a:gradFill>
          <a:ln w="6480">
            <a:solidFill>
              <a:srgbClr val="ed7d31"/>
            </a:solidFill>
            <a:miter/>
          </a:ln>
        </p:spPr>
        <p:txBody>
          <a:bodyPr>
            <a:noAutofit/>
          </a:bodyPr>
          <a:p>
            <a:pPr algn="ctr">
              <a:lnSpc>
                <a:spcPct val="90000"/>
              </a:lnSpc>
              <a:spcBef>
                <a:spcPts val="1001"/>
              </a:spcBef>
            </a:pPr>
            <a:endParaRPr b="0" lang="en-US" sz="2800" spc="-1" strike="noStrike">
              <a:solidFill>
                <a:srgbClr val="000000"/>
              </a:solidFill>
              <a:latin typeface="Calibri"/>
            </a:endParaRPr>
          </a:p>
          <a:p>
            <a:pPr algn="ctr">
              <a:lnSpc>
                <a:spcPct val="90000"/>
              </a:lnSpc>
              <a:spcBef>
                <a:spcPts val="1001"/>
              </a:spcBef>
            </a:pPr>
            <a:r>
              <a:rPr b="0" lang="en-IN" sz="2800" spc="-1" strike="noStrike">
                <a:solidFill>
                  <a:srgbClr val="000000"/>
                </a:solidFill>
                <a:latin typeface="Calibri"/>
              </a:rPr>
              <a:t>The Web Platform will make a wide social impact. It will provide direction to the ones who have misdirected due to lack of resources in the pandemic outbreak. The web application will help them develop new skills and maintain a healthy schdule.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Implementation</a:t>
            </a:r>
            <a:endParaRPr b="0" lang="en-US" sz="4400" spc="-1" strike="noStrike">
              <a:solidFill>
                <a:srgbClr val="000000"/>
              </a:solidFill>
              <a:latin typeface="Calibri"/>
            </a:endParaRPr>
          </a:p>
        </p:txBody>
      </p:sp>
      <p:sp>
        <p:nvSpPr>
          <p:cNvPr id="96" name="TextShape 2"/>
          <p:cNvSpPr txBox="1"/>
          <p:nvPr/>
        </p:nvSpPr>
        <p:spPr>
          <a:xfrm>
            <a:off x="864000" y="2401560"/>
            <a:ext cx="10515240" cy="343044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 have developed the webpages using the basic markup language called HTML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Webpages are designed using Cascade Style Sheets.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Have have made the website interactive implementing Javascript into action.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Further I have made use of Postman API to fetch the live data to be displayed on the webpages.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Link to the project</a:t>
            </a:r>
            <a:endParaRPr b="0" lang="en-US" sz="4400" spc="-1" strike="noStrike">
              <a:solidFill>
                <a:srgbClr val="000000"/>
              </a:solidFill>
              <a:latin typeface="Calibri"/>
            </a:endParaRPr>
          </a:p>
        </p:txBody>
      </p:sp>
      <p:sp>
        <p:nvSpPr>
          <p:cNvPr id="98" name="TextShape 2"/>
          <p:cNvSpPr txBox="1"/>
          <p:nvPr/>
        </p:nvSpPr>
        <p:spPr>
          <a:xfrm rot="21593400">
            <a:off x="837720" y="1825200"/>
            <a:ext cx="10515240" cy="4006440"/>
          </a:xfrm>
          <a:prstGeom prst="rect">
            <a:avLst/>
          </a:prstGeom>
          <a:gradFill rotWithShape="0">
            <a:gsLst>
              <a:gs pos="0">
                <a:srgbClr val="f7bca4"/>
              </a:gs>
              <a:gs pos="100000">
                <a:srgbClr val="f4b196"/>
              </a:gs>
            </a:gsLst>
            <a:lin ang="5400000"/>
          </a:gradFill>
          <a:ln w="6480">
            <a:solidFill>
              <a:srgbClr val="ed7d31"/>
            </a:solidFill>
            <a:miter/>
          </a:ln>
        </p:spPr>
        <p:txBody>
          <a:bodyPr>
            <a:noAutofit/>
          </a:bodyPr>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r>
              <a:rPr b="0" lang="en-IN" sz="2800" spc="-1" strike="noStrike">
                <a:solidFill>
                  <a:srgbClr val="000000"/>
                </a:solidFill>
                <a:latin typeface="Calibri"/>
              </a:rPr>
              <a:t>GitHub link:</a:t>
            </a:r>
            <a:r>
              <a:rPr b="0" lang="en-IN" sz="2200" spc="-1" strike="noStrike">
                <a:solidFill>
                  <a:srgbClr val="000000"/>
                </a:solidFill>
                <a:latin typeface="Calibri"/>
              </a:rPr>
              <a:t> https://github.com/abhishek2x/HackCovid</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a:lnSpc>
                <a:spcPct val="90000"/>
              </a:lnSpc>
              <a:spcBef>
                <a:spcPts val="1001"/>
              </a:spcBef>
            </a:pPr>
            <a:r>
              <a:rPr b="0" lang="en-IN" sz="2800" spc="-1" strike="noStrike">
                <a:solidFill>
                  <a:srgbClr val="000000"/>
                </a:solidFill>
                <a:latin typeface="Calibri"/>
              </a:rPr>
              <a:t>Google Drive link: </a:t>
            </a:r>
            <a:r>
              <a:rPr b="0" lang="en-IN" sz="2000" spc="-1" strike="noStrike">
                <a:solidFill>
                  <a:srgbClr val="000000"/>
                </a:solidFill>
                <a:latin typeface="Calibri"/>
              </a:rPr>
              <a:t>https://drive.google.com/drive/u/1/folders/1tUnDZDRjxccELWmPXw8VjAIA3dE4fCKV</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a:lnSpc>
                <a:spcPct val="90000"/>
              </a:lnSpc>
              <a:spcBef>
                <a:spcPts val="1001"/>
              </a:spcBef>
            </a:pPr>
            <a:r>
              <a:rPr b="0" lang="en-IN" sz="2800" spc="-1" strike="noStrike">
                <a:solidFill>
                  <a:srgbClr val="000000"/>
                </a:solidFill>
                <a:latin typeface="Calibri"/>
              </a:rPr>
              <a:t>Website: </a:t>
            </a:r>
            <a:r>
              <a:rPr b="0" lang="en-IN" sz="2200" spc="-1" strike="noStrike">
                <a:solidFill>
                  <a:srgbClr val="000000"/>
                </a:solidFill>
                <a:latin typeface="Calibri"/>
                <a:hlinkClick r:id="rId1"/>
              </a:rPr>
              <a:t>https://abhishek2x.github.io/HackCovid/</a:t>
            </a:r>
            <a:endParaRPr b="0" lang="en-US" sz="2200" spc="-1" strike="noStrike">
              <a:solidFill>
                <a:srgbClr val="000000"/>
              </a:solidFill>
              <a:latin typeface="Calibri"/>
            </a:endParaRPr>
          </a:p>
          <a:p>
            <a:pPr>
              <a:lnSpc>
                <a:spcPct val="90000"/>
              </a:lnSpc>
              <a:spcBef>
                <a:spcPts val="1001"/>
              </a:spcBef>
            </a:pPr>
            <a:r>
              <a:rPr b="0" lang="en-IN" sz="2200" spc="-1" strike="noStrike">
                <a:solidFill>
                  <a:srgbClr val="000000"/>
                </a:solidFill>
                <a:latin typeface="Calibri"/>
              </a:rPr>
              <a:t>(Temporarily hosted on Github)</a:t>
            </a:r>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TotalTime>
  <Application>LibreOffice/6.4.3.2$Linux_X86_64 LibreOffice_project/40$Build-2</Application>
  <Words>105</Words>
  <Paragraphs>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2020-04-19T16:01:02Z</dcterms:created>
  <dc:creator>Dhyey Doshi</dc:creator>
  <dc:description/>
  <dc:language>en-IN</dc:language>
  <cp:lastModifiedBy/>
  <dcterms:modified xsi:type="dcterms:W3CDTF">2020-05-02T01:58:13Z</dcterms:modified>
  <cp:revision>31</cp:revision>
  <dc:subject/>
  <dc:title>Idea name college name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