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1e0da1ac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1e0da1ac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1e0da1ac9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1e0da1ac9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1e0da1ac9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1e0da1ac9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1e0da1ac9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1e0da1ac9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Java Basic MCQ Questions</a:t>
            </a:r>
            <a:endParaRPr sz="35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ABHISHEK SRIVASTAVA  - 19BCE10071</a:t>
            </a:r>
            <a:endParaRPr sz="1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PRAVIR KADIAN - 19BCE10006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1155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What is the need to mention "static" before main method?</a:t>
            </a:r>
            <a:endParaRPr b="1" sz="1700">
              <a:solidFill>
                <a:srgbClr val="1155C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333333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A) To call main method without creating an object of class</a:t>
            </a:r>
            <a:endParaRPr b="1" sz="1400">
              <a:solidFill>
                <a:srgbClr val="333333"/>
              </a:solidFill>
              <a:highlight>
                <a:srgbClr val="F6F8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9050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333333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B) To make main method as class method common to all instances</a:t>
            </a:r>
            <a:endParaRPr b="1" sz="1400">
              <a:solidFill>
                <a:srgbClr val="333333"/>
              </a:solidFill>
              <a:highlight>
                <a:srgbClr val="F6F8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9050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333333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C) Both A and B</a:t>
            </a:r>
            <a:endParaRPr b="1" sz="1400">
              <a:solidFill>
                <a:srgbClr val="333333"/>
              </a:solidFill>
              <a:highlight>
                <a:srgbClr val="F6F8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9050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333333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D) None of the above</a:t>
            </a:r>
            <a:endParaRPr b="1" sz="1400">
              <a:solidFill>
                <a:srgbClr val="333333"/>
              </a:solidFill>
              <a:highlight>
                <a:srgbClr val="F6F8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0160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ANSWER = C</a:t>
            </a:r>
            <a:endParaRPr b="1" sz="1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Explanation given in options</a:t>
            </a:r>
            <a:endParaRPr b="1" sz="1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14300" rtl="0" algn="ctr">
              <a:lnSpc>
                <a:spcPct val="142857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33333"/>
              </a:solidFill>
              <a:highlight>
                <a:srgbClr val="F6F8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3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1155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What is the use of Access modifier "pubic" in Java language?</a:t>
            </a:r>
            <a:endParaRPr b="1" sz="1500">
              <a:solidFill>
                <a:srgbClr val="1155C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A) To hide the main method from misuse</a:t>
            </a:r>
            <a:endParaRPr sz="1500">
              <a:solidFill>
                <a:schemeClr val="dk1"/>
              </a:solidFill>
            </a:endParaRPr>
          </a:p>
          <a:p>
            <a:pPr indent="0" lvl="0" marL="1905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B) To call the main method outside of Class or Package by JVM</a:t>
            </a:r>
            <a:endParaRPr sz="1500">
              <a:solidFill>
                <a:schemeClr val="dk1"/>
              </a:solidFill>
            </a:endParaRPr>
          </a:p>
          <a:p>
            <a:pPr indent="0" lvl="0" marL="1905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C) To protect main method</a:t>
            </a:r>
            <a:endParaRPr sz="1500">
              <a:solidFill>
                <a:schemeClr val="dk1"/>
              </a:solidFill>
            </a:endParaRPr>
          </a:p>
          <a:p>
            <a:pPr indent="0" lvl="0" marL="1905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D) None of the above</a:t>
            </a:r>
            <a:endParaRPr sz="1500">
              <a:solidFill>
                <a:schemeClr val="dk1"/>
              </a:solidFill>
            </a:endParaRPr>
          </a:p>
          <a:p>
            <a:pPr indent="0" lvl="0" marL="101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Answer = B</a:t>
            </a:r>
            <a:endParaRPr b="1" sz="15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1430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It a convention that we follow in java</a:t>
            </a:r>
            <a:endParaRPr b="1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1155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Choose a multiline comment in Java language below?</a:t>
            </a:r>
            <a:endParaRPr b="1" sz="1500">
              <a:solidFill>
                <a:srgbClr val="1155C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A)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/*comments are going</a:t>
            </a:r>
            <a:endParaRPr sz="15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cars are moving*/</a:t>
            </a:r>
            <a:endParaRPr sz="15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9400" marR="8890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B)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*/comments are going</a:t>
            </a:r>
            <a:endParaRPr sz="15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cars are moving/*</a:t>
            </a:r>
            <a:endParaRPr sz="15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9400" marR="8890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347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C)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//comments are going</a:t>
            </a:r>
            <a:endParaRPr sz="15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cars are moving//</a:t>
            </a:r>
            <a:endParaRPr sz="15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9400" marR="8890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D) None of the above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ANSWER = A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It a convention that we follow in java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