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6219-F317-4BA8-BA18-9CCD1757C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25283-03D2-4AFE-B4F5-FBD05F821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28631-B004-4850-B105-2A34D25B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6318-2F84-408F-82E0-80CD2FE2E951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54AD4-A970-498B-8D2D-B041AB86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C4EFC-70E2-42E4-9883-63DAECEB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C3F-714D-4425-8BCB-E62AA158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4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7CFB-19F4-4DA4-B5C8-171A3BFB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B70C7-FEAC-459C-A50E-785C4C0F6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91F8-D6FF-44EB-B664-5DBD2D08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6318-2F84-408F-82E0-80CD2FE2E951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567F8-E0F3-4979-BB6F-6FF58867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5AB5-049C-4ACD-B3B5-31F25977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C3F-714D-4425-8BCB-E62AA158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15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5BA6E-4EE3-4D7B-A7BF-EAA29DCA5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ECDB5-E9D4-4095-B15B-CD07C0CDE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7DC9-5DB5-40E0-A0A8-DF57F140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6318-2F84-408F-82E0-80CD2FE2E951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5390D-ADFA-47B0-B94D-02AB90E2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B766-05A4-457A-85A7-F698FBAD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C3F-714D-4425-8BCB-E62AA158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DA8F-2858-40D3-9BFE-E33B543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5B7C-08D6-4A8E-816F-3FE9E5255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8A67-5F6C-473E-B006-1369547F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6318-2F84-408F-82E0-80CD2FE2E951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3405-D81B-46EE-A7C3-4F14C6F1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A0BF-8E7A-4318-9DC9-2A5E1138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C3F-714D-4425-8BCB-E62AA158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1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820F-29FC-45EF-8A9F-8AE995A2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925CF-0EB9-4095-8767-2CF8E49D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4689-90CA-465C-BFEA-187DA869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6318-2F84-408F-82E0-80CD2FE2E951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C4175-065D-4AF2-8CD1-4A835A81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18B2-0048-4503-BE72-58283D60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C3F-714D-4425-8BCB-E62AA158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44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0CB6-1FD9-49E8-BAFA-1F0B0DF1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636C-2ED7-4412-9E54-202784B58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80851-59EF-49ED-88D8-A48A56D7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7A705-B916-4D6A-BDD8-98205FAF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6318-2F84-408F-82E0-80CD2FE2E951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9B009-6AF8-4979-9A3E-6A39EA1C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6658B-6AA8-49B1-95EF-0E5C4670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C3F-714D-4425-8BCB-E62AA158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08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E428-4491-4FE2-ADFB-24EF2F17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19ED7-DDC7-48AD-9BDF-577AC493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783BB-7877-4ACA-8C6F-50BE5FDCC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43473-C32D-4186-BAC5-7EF347513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78A16-73BA-4FAD-BE87-3612416E1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23A6A-5A69-43AC-B67C-E89650EB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6318-2F84-408F-82E0-80CD2FE2E951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CBB1A-9B16-4293-ACEE-AB76F6AC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D6CB3-EEBD-454B-B73B-C0188F54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C3F-714D-4425-8BCB-E62AA158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19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B997-881C-444F-BCC7-8755DF44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D4A9F-C1D1-4E95-8847-F61CB0B6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6318-2F84-408F-82E0-80CD2FE2E951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04822-E8EA-44D2-A849-7679B929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BCE14-3424-4FF4-B9A3-8D28D9B3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C3F-714D-4425-8BCB-E62AA158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12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E8170-B854-433A-907D-A604CC91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6318-2F84-408F-82E0-80CD2FE2E951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B67F2-3ABC-4142-BD18-8EB95D77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E0CA-290A-47C0-A45B-5B21E54E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C3F-714D-4425-8BCB-E62AA158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4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FC9F-3959-48CB-8144-36E6869A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D7DB-CA74-44C5-9314-5C39F8659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E6CE9-6C32-4A41-95FA-AB4767BF9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2A453-D6AD-4B2F-9A80-06B9FF57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6318-2F84-408F-82E0-80CD2FE2E951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DAABC-9851-4BE6-9A67-188F8635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5C19-F015-43C4-8300-8830F290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C3F-714D-4425-8BCB-E62AA158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8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B2F9-D3AD-448E-A038-4AAE269C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324EB-F03D-4F86-A469-7B29F0A9A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381D3-38C9-4323-AF67-6ABA27D7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D59A3-B94E-450F-8FE5-46EEA330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6318-2F84-408F-82E0-80CD2FE2E951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75D6A-C3D6-4E1D-AA1D-2B8534DC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85B1D-1AAD-48ED-869B-B4C1F6EF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C3F-714D-4425-8BCB-E62AA158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94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C22C0-2BA2-4320-B9C7-2BA3325B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70BBA-58FD-4E02-BFCA-63BAD57DB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409F-9451-447D-8854-36E26C40D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6318-2F84-408F-82E0-80CD2FE2E951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92C6-98F9-42EF-9F6C-26B2BE914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9D7FD-0AD0-4B4A-A293-9F60D0AFB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2C3F-714D-4425-8BCB-E62AA158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7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6E0D8D-50A0-4809-875B-A6A56B4DC236}"/>
              </a:ext>
            </a:extLst>
          </p:cNvPr>
          <p:cNvSpPr/>
          <p:nvPr/>
        </p:nvSpPr>
        <p:spPr>
          <a:xfrm>
            <a:off x="2752007" y="-71140"/>
            <a:ext cx="668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EXCEPTION HANDLING</a:t>
            </a:r>
            <a:endParaRPr lang="en-US" sz="5400" b="1" u="sng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18F3F-A8E1-4923-9376-748C7D5CFF1C}"/>
              </a:ext>
            </a:extLst>
          </p:cNvPr>
          <p:cNvSpPr txBox="1"/>
          <p:nvPr/>
        </p:nvSpPr>
        <p:spPr>
          <a:xfrm>
            <a:off x="962025" y="1400175"/>
            <a:ext cx="10687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Any unexpected event or unwanted event that disturbs the normal flow of your program is known as </a:t>
            </a:r>
            <a:r>
              <a:rPr lang="en-IN" sz="3200" u="sng" dirty="0"/>
              <a:t>exception.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68F21-64E3-4308-9678-24DC328F963C}"/>
              </a:ext>
            </a:extLst>
          </p:cNvPr>
          <p:cNvSpPr txBox="1"/>
          <p:nvPr/>
        </p:nvSpPr>
        <p:spPr>
          <a:xfrm>
            <a:off x="266700" y="3514725"/>
            <a:ext cx="11810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maintain the normal flow of program we handle those exceptions using some pre-defined classes.</a:t>
            </a:r>
          </a:p>
          <a:p>
            <a:r>
              <a:rPr lang="en-IN" sz="3200" dirty="0"/>
              <a:t>The process of handling an exception is known as </a:t>
            </a:r>
            <a:r>
              <a:rPr lang="en-IN" sz="3200" u="sng" dirty="0"/>
              <a:t>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356686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88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3FF03-7493-4B76-AFD7-D9217E3EB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320"/>
            <a:ext cx="10242270" cy="52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5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BA5D2-0713-402C-A837-9958B0D92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759" y="81281"/>
            <a:ext cx="11054080" cy="67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1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431B12-69E2-4D59-BD60-31628F826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84" y="360879"/>
            <a:ext cx="8277936" cy="613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E3486-4605-4565-A3BC-BFADCB81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317138"/>
            <a:ext cx="8839200" cy="622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7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B977A-69CD-4230-A03E-D64BEC687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40" y="375920"/>
            <a:ext cx="8696960" cy="61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9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49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Sanskar Jain</dc:creator>
  <cp:lastModifiedBy>Sanskar Jain</cp:lastModifiedBy>
  <cp:revision>3</cp:revision>
  <dcterms:created xsi:type="dcterms:W3CDTF">2019-10-20T16:51:45Z</dcterms:created>
  <dcterms:modified xsi:type="dcterms:W3CDTF">2019-10-21T04:18:23Z</dcterms:modified>
</cp:coreProperties>
</file>