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30EA3-2F05-4F1F-B80C-485FC6AE8EDD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3776B-E1FF-4F26-A4AA-E90A5B93B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3776B-E1FF-4F26-A4AA-E90A5B93BA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B5CBC3-F9A5-4AC2-8EE5-C0B494D4F8F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5E7F0E7-6739-4C3C-B509-84CC3E496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17526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1"/>
                </a:solidFill>
              </a:rPr>
              <a:t>Abhishek Srivastava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pic>
        <p:nvPicPr>
          <p:cNvPr id="1026" name="Picture 2" descr="TECHNOLOGY&#10;By&#10;Mrs. M Pitt&#10;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7" y="0"/>
            <a:ext cx="9134453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05000" y="3657600"/>
            <a:ext cx="541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38862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Bahnschrift Light Condensed" pitchFamily="34" charset="0"/>
              </a:rPr>
              <a:t>By : Abhishek Srivastava</a:t>
            </a:r>
            <a:endParaRPr lang="en-US" sz="4000" b="1" i="1" dirty="0">
              <a:latin typeface="Bahnschrift Light 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ADVANTAGES OF TECHNOLOGY&#10;5. May improve the health of individuals&#10;because food can cooked and stored&#10;more easily and prev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9144001" cy="6865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ADVANTAGES OF TECHNOLOGY&#10;6.Increases the performance rate of tasks&#10;that can be performed with a specified&#10;time.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ISADVANTAGES OF&#10;TECHNOLOGY&#10;1.May negatively impact the environment&#10;for example CFC from refrigerators.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ISADVANTAGES OF&#10;TECHNOLOGY&#10;2. Technology some cause unemployment&#10;as machine replaces human labor.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ISADVANTAGES OF&#10;TECHNOLOGY&#10;3.Technology can cause individuals to&#10;become inactive because the use of the&#10;devices does not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UMMARY&#10;• What is Technology?&#10;• Technology is the application of science (the&#10;combination of the scientific method and&#10;ma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TYPES OF TECHNOLOGY&#10;• Technology may be classified as:&#10;• Simple technology-has two or less simple&#10;machines. Example of sim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DVANTAGES OF TECHNOLOGY&#10;1. Reduces the time it takes to perform a task&#10;for example an emails transmits a message&#10;faster 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ADVANTAGES OF TECHNOLOGY&#10;4. Improves the quality of the finished product.&#10;The use of the serger and sewing machines make&#10;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ISADVANTAGES OF TECHNOLOGY&#10;1. May negatively impact the environment for&#10;example CFC from refrigerators.&#10;2. Technology som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WHAT IS TECHNOLOGY?&#10;• Technology is the application of science&#10;to solve problems.&#10;• Technology is the making, usage and&#10;k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38100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</a:t>
            </a:r>
            <a:br>
              <a:rPr lang="en-US" sz="9600" dirty="0" smtClean="0"/>
            </a:br>
            <a:r>
              <a:rPr lang="en-US" sz="9600" dirty="0" smtClean="0"/>
              <a:t>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SCIENTIFIC METHOD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TYPES OF TECHNOLOGY&#10;• Simple Technology- Has two or less&#10;simple machines. Example of simple&#10;technology include knife, bru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EXAMPLE OF TECHNOLOGY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ADVANTAGES OF TECHNOLOGY&#10;1. Reduces the time it takes to perform a&#10;task.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ADVANTAGES OF TECHNOLOGY&#10;2. Removes drudgery from a task&#10;(amount of energy used up to perform&#10;a task.)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ADVANTAGES OF TECHNOLOGY&#10;2. Allows you to perform more than one&#10;task at the same time (dovetailing/multi&#10;task). Example y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ADVANTAGES OF TECHNOLOGY&#10;4. Improves the quality of the finished&#10;product.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8</Words>
  <Application>Microsoft Office PowerPoint</Application>
  <PresentationFormat>On-screen Show (4:3)</PresentationFormat>
  <Paragraphs>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2</cp:revision>
  <dcterms:created xsi:type="dcterms:W3CDTF">2019-10-18T08:41:07Z</dcterms:created>
  <dcterms:modified xsi:type="dcterms:W3CDTF">2019-10-18T15:41:58Z</dcterms:modified>
</cp:coreProperties>
</file>