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notesSlides/notesSlide26.xml" ContentType="application/vnd.openxmlformats-officedocument.presentationml.notesSlide+xml"/>
  <Override PartName="/ppt/tags/tag27.xml" ContentType="application/vnd.openxmlformats-officedocument.presentationml.tags+xml"/>
  <Override PartName="/ppt/notesSlides/notesSlide27.xml" ContentType="application/vnd.openxmlformats-officedocument.presentationml.notesSlide+xml"/>
  <Override PartName="/ppt/tags/tag28.xml" ContentType="application/vnd.openxmlformats-officedocument.presentationml.tags+xml"/>
  <Override PartName="/ppt/notesSlides/notesSlide28.xml" ContentType="application/vnd.openxmlformats-officedocument.presentationml.notesSlide+xml"/>
  <Override PartName="/ppt/tags/tag29.xml" ContentType="application/vnd.openxmlformats-officedocument.presentationml.tags+xml"/>
  <Override PartName="/ppt/notesSlides/notesSlide29.xml" ContentType="application/vnd.openxmlformats-officedocument.presentationml.notesSlide+xml"/>
  <Override PartName="/ppt/tags/tag30.xml" ContentType="application/vnd.openxmlformats-officedocument.presentationml.tags+xml"/>
  <Override PartName="/ppt/notesSlides/notesSlide30.xml" ContentType="application/vnd.openxmlformats-officedocument.presentationml.notesSlide+xml"/>
  <Override PartName="/ppt/tags/tag31.xml" ContentType="application/vnd.openxmlformats-officedocument.presentationml.tags+xml"/>
  <Override PartName="/ppt/notesSlides/notesSlide31.xml" ContentType="application/vnd.openxmlformats-officedocument.presentationml.notesSlide+xml"/>
  <Override PartName="/ppt/tags/tag32.xml" ContentType="application/vnd.openxmlformats-officedocument.presentationml.tags+xml"/>
  <Override PartName="/ppt/notesSlides/notesSlide32.xml" ContentType="application/vnd.openxmlformats-officedocument.presentationml.notesSlide+xml"/>
  <Override PartName="/ppt/tags/tag33.xml" ContentType="application/vnd.openxmlformats-officedocument.presentationml.tags+xml"/>
  <Override PartName="/ppt/notesSlides/notesSlide33.xml" ContentType="application/vnd.openxmlformats-officedocument.presentationml.notesSlide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ppt/tags/tag35.xml" ContentType="application/vnd.openxmlformats-officedocument.presentationml.tags+xml"/>
  <Override PartName="/ppt/notesSlides/notesSlide35.xml" ContentType="application/vnd.openxmlformats-officedocument.presentationml.notesSlide+xml"/>
  <Override PartName="/ppt/tags/tag36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98" r:id="rId3"/>
    <p:sldId id="281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  <p:sldId id="459" r:id="rId71"/>
    <p:sldId id="460" r:id="rId72"/>
    <p:sldId id="462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E94372"/>
    <a:srgbClr val="9966FF"/>
    <a:srgbClr val="FFFFFF"/>
    <a:srgbClr val="9999FF"/>
    <a:srgbClr val="6666FF"/>
    <a:srgbClr val="FF0066"/>
    <a:srgbClr val="FDB724"/>
    <a:srgbClr val="2C2C7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D0579-CE99-47FC-AAA2-1BB345F1EDF8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CB268-2EE2-49A4-9962-805BEF18A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37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7638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548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4130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234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0255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45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0322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4105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8739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28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34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978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147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136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440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733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1093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279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547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5740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416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86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089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7012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51015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4203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4018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5800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3197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97554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82fb82d2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82fb82d2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603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828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1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10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388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049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68a978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422900" y="731838"/>
            <a:ext cx="6503988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68a97855_0_33:notes"/>
          <p:cNvSpPr txBox="1">
            <a:spLocks noGrp="1"/>
          </p:cNvSpPr>
          <p:nvPr>
            <p:ph type="body" idx="1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28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317D-3ADF-4690-993B-8C844D2CBBA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4D01-7D66-467B-96A1-4F17F0D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66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317D-3ADF-4690-993B-8C844D2CBBA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4D01-7D66-467B-96A1-4F17F0D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47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317D-3ADF-4690-993B-8C844D2CBBA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4D01-7D66-467B-96A1-4F17F0D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50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317D-3ADF-4690-993B-8C844D2CBBA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4D01-7D66-467B-96A1-4F17F0D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89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317D-3ADF-4690-993B-8C844D2CBBA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4D01-7D66-467B-96A1-4F17F0D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872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317D-3ADF-4690-993B-8C844D2CBBA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4D01-7D66-467B-96A1-4F17F0D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22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317D-3ADF-4690-993B-8C844D2CBBA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4D01-7D66-467B-96A1-4F17F0D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582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317D-3ADF-4690-993B-8C844D2CBBA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4D01-7D66-467B-96A1-4F17F0D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09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317D-3ADF-4690-993B-8C844D2CBBA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4D01-7D66-467B-96A1-4F17F0D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220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317D-3ADF-4690-993B-8C844D2CBBA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4D01-7D66-467B-96A1-4F17F0D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3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317D-3ADF-4690-993B-8C844D2CBBA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4D01-7D66-467B-96A1-4F17F0D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75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0317D-3ADF-4690-993B-8C844D2CBBA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4D01-7D66-467B-96A1-4F17F0D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44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0317D-3ADF-4690-993B-8C844D2CBBAE}" type="datetimeFigureOut">
              <a:rPr lang="en-IN" smtClean="0"/>
              <a:t>19-12-2021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4D01-7D66-467B-96A1-4F17F0D245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01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1584959" y="2126928"/>
            <a:ext cx="9030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E94372"/>
                </a:solidFill>
                <a:latin typeface="Sunflower" pitchFamily="2" charset="-127"/>
                <a:ea typeface="Sunflower" pitchFamily="2" charset="-127"/>
              </a:rPr>
              <a:t>JAVA TECHNICAL SESSION</a:t>
            </a:r>
            <a:endParaRPr lang="en-US" sz="7200" b="1" dirty="0">
              <a:solidFill>
                <a:schemeClr val="bg1"/>
              </a:solidFill>
              <a:latin typeface="Sunflower" pitchFamily="2" charset="-127"/>
              <a:ea typeface="Sunflower" pitchFamily="2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443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026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4742" y="1173638"/>
            <a:ext cx="107559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A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$_ = 5;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($_);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05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3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4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Reason: </a:t>
                </a:r>
                <a:r>
                  <a:rPr lang="en-US" sz="2400" dirty="0" smtClean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In 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java, identifier rule says, identifier can start with any alphabet or underscore (“_”) or dollar (“$”).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5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 smtClean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5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241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19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387935"/>
            <a:ext cx="107559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How many times 'Hello' is printed?</a:t>
            </a:r>
          </a:p>
          <a:p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public class Code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for(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 = 0;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&lt;5;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++)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("Hello");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break;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06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3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4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because break; will terminate the current loop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5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It is printed one time only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62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896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387935"/>
            <a:ext cx="107559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</a:t>
            </a:r>
            <a:r>
              <a:rPr lang="en-US" sz="3200" dirty="0" smtClean="0">
                <a:latin typeface="Bahnschrift Condensed" panose="020B0502040204020203" pitchFamily="34" charset="0"/>
              </a:rPr>
              <a:t>Main </a:t>
            </a: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 smtClean="0">
                <a:latin typeface="Bahnschrift Condensed" panose="020B0502040204020203" pitchFamily="34" charset="0"/>
              </a:rPr>
              <a:t>)</a:t>
            </a: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a = 10;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(a++++);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07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3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4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</a:rPr>
                  <a:t>It is evaluated as 10++; variable is required to perform ++ operator. Performing ++ on 10 is compilation error.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5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 smtClean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Compilation Error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268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240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387935"/>
            <a:ext cx="107559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How many times 'Hello' is printed?</a:t>
            </a:r>
          </a:p>
          <a:p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public class Code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for(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 = 0;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&lt;5;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++)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("Hello");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++;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08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3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4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becuase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 </a:t>
                </a:r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i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 is incremented 2 times for one iteration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5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It is printed 3 times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75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030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387935"/>
            <a:ext cx="107559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How many times 'Hello' is printed?</a:t>
            </a:r>
          </a:p>
          <a:p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public class Code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for(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 = 0;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&lt;5;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++)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("Hello");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++;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--;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09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3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4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 smtClean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These 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two operations are not making any sense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5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It is printed </a:t>
                </a:r>
                <a:r>
                  <a:rPr lang="en-US" sz="3200" b="1" dirty="0" smtClean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5 </a:t>
                </a:r>
                <a:r>
                  <a:rPr lang="en-US" sz="3200" b="1" dirty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times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125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56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880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</a:t>
            </a:r>
            <a:r>
              <a:rPr lang="en-US" sz="3200" dirty="0" smtClean="0">
                <a:latin typeface="Bahnschrift Condensed" panose="020B0502040204020203" pitchFamily="34" charset="0"/>
              </a:rPr>
              <a:t>Main 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for(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 = 0;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&lt;5;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++)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("Hello");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+=2;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3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4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because </a:t>
                </a:r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i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 is incremented by 3 </a:t>
                </a:r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everytimne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. </a:t>
                </a:r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i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 = 0; </a:t>
                </a:r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i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=3; </a:t>
                </a:r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i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=6;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5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The loop is </a:t>
                </a:r>
                <a:r>
                  <a:rPr lang="en-US" sz="3200" b="1" dirty="0" smtClean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executed </a:t>
                </a:r>
                <a:r>
                  <a:rPr lang="en-US" sz="3200" b="1" dirty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2 times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14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787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</a:t>
            </a:r>
            <a:r>
              <a:rPr lang="en-US" sz="3200" dirty="0" err="1">
                <a:latin typeface="Bahnschrift Condensed" panose="020B0502040204020203" pitchFamily="34" charset="0"/>
              </a:rPr>
              <a:t>CppBuzz</a:t>
            </a:r>
            <a:r>
              <a:rPr lang="en-US" sz="3200" dirty="0">
                <a:latin typeface="Bahnschrift Condensed" panose="020B0502040204020203" pitchFamily="34" charset="0"/>
              </a:rPr>
              <a:t>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for(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 = 0;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&lt;5;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+=2)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("Hello");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+=2;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11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3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4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for </a:t>
                </a:r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i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=0; </a:t>
                </a:r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i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=4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5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The loop is </a:t>
                </a:r>
                <a:r>
                  <a:rPr lang="en-US" sz="3200" b="1" dirty="0" smtClean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executed </a:t>
                </a:r>
                <a:r>
                  <a:rPr lang="en-US" sz="3200" b="1" dirty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2 times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0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917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How many times 'Hello' is printed?</a:t>
            </a:r>
          </a:p>
          <a:p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public class </a:t>
            </a:r>
            <a:r>
              <a:rPr lang="en-US" sz="3200" dirty="0" smtClean="0">
                <a:latin typeface="Bahnschrift Condensed" panose="020B0502040204020203" pitchFamily="34" charset="0"/>
              </a:rPr>
              <a:t>Main </a:t>
            </a:r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for(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 = 0;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&lt;5; )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("Hello");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12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3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4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This for loop will run for </a:t>
                </a:r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i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=0 only always </a:t>
                </a:r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becuase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 there is not increment/decrement operator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5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Infinite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34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476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</a:t>
            </a:r>
            <a:r>
              <a:rPr lang="en-US" sz="3200" dirty="0" smtClean="0">
                <a:latin typeface="Bahnschrift Condensed" panose="020B0502040204020203" pitchFamily="34" charset="0"/>
              </a:rPr>
              <a:t>Main </a:t>
            </a: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 smtClean="0">
                <a:latin typeface="Bahnschrift Condensed" panose="020B0502040204020203" pitchFamily="34" charset="0"/>
              </a:rPr>
              <a:t>)</a:t>
            </a: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a = 10;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(a*a++);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  <a:endParaRPr lang="en-US" sz="3200" dirty="0">
              <a:latin typeface="Bahnschrift Condensed" panose="020B0502040204020203" pitchFamily="34" charset="0"/>
            </a:endParaRP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13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3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4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 smtClean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</a:rPr>
                  <a:t>It 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</a:rPr>
                  <a:t>is evaluated as 10 * 10 </a:t>
                </a:r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</a:rPr>
                  <a:t>beause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</a:rPr>
                  <a:t> a has </a:t>
                </a:r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</a:rPr>
                  <a:t>postincrement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</a:rPr>
                  <a:t> operator.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5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 smtClean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100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691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386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import </a:t>
            </a:r>
            <a:r>
              <a:rPr lang="en-US" sz="3200" dirty="0" err="1">
                <a:latin typeface="Bahnschrift Condensed" panose="020B0502040204020203" pitchFamily="34" charset="0"/>
              </a:rPr>
              <a:t>java.util.Scanner</a:t>
            </a:r>
            <a:r>
              <a:rPr lang="en-US" sz="3200" dirty="0">
                <a:latin typeface="Bahnschrift Condensed" panose="020B0502040204020203" pitchFamily="34" charset="0"/>
              </a:rPr>
              <a:t>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public class </a:t>
            </a:r>
            <a:r>
              <a:rPr lang="en-US" sz="3200" dirty="0" err="1">
                <a:latin typeface="Bahnschrift Condensed" panose="020B0502040204020203" pitchFamily="34" charset="0"/>
              </a:rPr>
              <a:t>ExampleIfElse</a:t>
            </a:r>
            <a:r>
              <a:rPr lang="en-US" sz="3200" dirty="0">
                <a:latin typeface="Bahnschrift Condensed" panose="020B0502040204020203" pitchFamily="34" charset="0"/>
              </a:rPr>
              <a:t>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String s = "friends";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x = 0;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do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</a:t>
            </a:r>
            <a:r>
              <a:rPr lang="en-US" sz="3200" dirty="0">
                <a:latin typeface="Bahnschrift Condensed" panose="020B0502040204020203" pitchFamily="34" charset="0"/>
              </a:rPr>
              <a:t>(</a:t>
            </a:r>
            <a:r>
              <a:rPr lang="en-US" sz="3200" dirty="0" err="1">
                <a:latin typeface="Bahnschrift Condensed" panose="020B0502040204020203" pitchFamily="34" charset="0"/>
              </a:rPr>
              <a:t>s.charAt</a:t>
            </a:r>
            <a:r>
              <a:rPr lang="en-US" sz="3200" dirty="0">
                <a:latin typeface="Bahnschrift Condensed" panose="020B0502040204020203" pitchFamily="34" charset="0"/>
              </a:rPr>
              <a:t>(x));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x++ 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} while (x &lt; 2);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14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048708" y="3974309"/>
            <a:ext cx="6169751" cy="2549321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sp>
          <p:nvSpPr>
            <p:cNvPr id="35" name="Google Shape;1131;p36"/>
            <p:cNvSpPr txBox="1"/>
            <p:nvPr/>
          </p:nvSpPr>
          <p:spPr>
            <a:xfrm>
              <a:off x="5147963" y="1886978"/>
              <a:ext cx="1796178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3200" b="1" dirty="0" err="1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rPr>
                <a:t>fr</a:t>
              </a:r>
              <a:endParaRPr sz="3200" b="1" dirty="0">
                <a:solidFill>
                  <a:srgbClr val="434343"/>
                </a:solidFill>
                <a:latin typeface="Bahnschrift Condensed" panose="020B05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82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73216" y="0"/>
            <a:ext cx="1075590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Main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 smtClean="0">
                <a:latin typeface="Bahnschrift Condensed" panose="020B0502040204020203" pitchFamily="34" charset="0"/>
              </a:rPr>
              <a:t>) 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      </a:t>
            </a:r>
            <a:r>
              <a:rPr lang="en-US" sz="3200" dirty="0" smtClean="0">
                <a:latin typeface="Bahnschrift Condensed" panose="020B0502040204020203" pitchFamily="34" charset="0"/>
              </a:rPr>
              <a:t>try </a:t>
            </a:r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   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a = 0;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   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b = 15/a;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catch(</a:t>
            </a:r>
            <a:r>
              <a:rPr lang="en-US" sz="3200" dirty="0" err="1">
                <a:latin typeface="Bahnschrift Condensed" panose="020B0502040204020203" pitchFamily="34" charset="0"/>
              </a:rPr>
              <a:t>Throwable</a:t>
            </a:r>
            <a:r>
              <a:rPr lang="en-US" sz="3200" dirty="0">
                <a:latin typeface="Bahnschrift Condensed" panose="020B0502040204020203" pitchFamily="34" charset="0"/>
              </a:rPr>
              <a:t> e</a:t>
            </a:r>
            <a:r>
              <a:rPr lang="en-US" sz="3200" dirty="0" smtClean="0">
                <a:latin typeface="Bahnschrift Condensed" panose="020B0502040204020203" pitchFamily="34" charset="0"/>
              </a:rPr>
              <a:t>) 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      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("Exception");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catch (</a:t>
            </a:r>
            <a:r>
              <a:rPr lang="en-US" sz="3200" dirty="0" err="1">
                <a:latin typeface="Bahnschrift Condensed" panose="020B0502040204020203" pitchFamily="34" charset="0"/>
              </a:rPr>
              <a:t>ArithmeticException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ae</a:t>
            </a:r>
            <a:r>
              <a:rPr lang="en-US" sz="3200" dirty="0" smtClean="0">
                <a:latin typeface="Bahnschrift Condensed" panose="020B0502040204020203" pitchFamily="34" charset="0"/>
              </a:rPr>
              <a:t>) </a:t>
            </a:r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("Throw Arithmetic Exception");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22" name="Google Shape;1125;p36"/>
          <p:cNvGrpSpPr/>
          <p:nvPr/>
        </p:nvGrpSpPr>
        <p:grpSpPr>
          <a:xfrm>
            <a:off x="5908517" y="2180844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sp>
          <p:nvSpPr>
            <p:cNvPr id="34" name="Google Shape;1130;p36"/>
            <p:cNvSpPr txBox="1"/>
            <p:nvPr/>
          </p:nvSpPr>
          <p:spPr>
            <a:xfrm>
              <a:off x="5053120" y="1976708"/>
              <a:ext cx="2413794" cy="485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2400" dirty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Exception '</a:t>
              </a:r>
              <a:r>
                <a:rPr lang="en-US" sz="2400" dirty="0" err="1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java.lang.ArithmeticException</a:t>
              </a:r>
              <a:r>
                <a:rPr lang="en-US" sz="2400" dirty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' has already been caught</a:t>
              </a:r>
              <a:endParaRPr lang="en-US" sz="24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39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47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How many times </a:t>
            </a:r>
            <a:r>
              <a:rPr lang="en-US" sz="3200" dirty="0" smtClean="0">
                <a:latin typeface="Bahnschrift Condensed" panose="020B0502040204020203" pitchFamily="34" charset="0"/>
              </a:rPr>
              <a:t>‘VIT' </a:t>
            </a:r>
            <a:r>
              <a:rPr lang="en-US" sz="3200" dirty="0">
                <a:latin typeface="Bahnschrift Condensed" panose="020B0502040204020203" pitchFamily="34" charset="0"/>
              </a:rPr>
              <a:t>is printed?</a:t>
            </a:r>
          </a:p>
          <a:p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public class Main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for(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 = 0;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&lt;5;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++);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 smtClean="0">
                <a:latin typeface="Bahnschrift Condensed" panose="020B0502040204020203" pitchFamily="34" charset="0"/>
              </a:rPr>
              <a:t>(“VIT");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sp>
          <p:nvSpPr>
            <p:cNvPr id="35" name="Google Shape;1131;p36"/>
            <p:cNvSpPr txBox="1"/>
            <p:nvPr/>
          </p:nvSpPr>
          <p:spPr>
            <a:xfrm>
              <a:off x="5065182" y="1899422"/>
              <a:ext cx="1796178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rPr>
                <a:t>1 time</a:t>
              </a:r>
              <a:endParaRPr sz="3200" b="1" dirty="0">
                <a:solidFill>
                  <a:srgbClr val="434343"/>
                </a:solidFill>
                <a:latin typeface="Bahnschrift Condensed" panose="020B05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64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Main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 {</a:t>
            </a:r>
          </a:p>
          <a:p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            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arr</a:t>
            </a:r>
            <a:r>
              <a:rPr lang="en-US" sz="3200" dirty="0">
                <a:latin typeface="Bahnschrift Condensed" panose="020B0502040204020203" pitchFamily="34" charset="0"/>
              </a:rPr>
              <a:t>[] = {1,2,3,4,5};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    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	for(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 = 0 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&lt;5;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++){ 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       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</a:t>
            </a:r>
            <a:r>
              <a:rPr lang="en-US" sz="3200" dirty="0">
                <a:latin typeface="Bahnschrift Condensed" panose="020B0502040204020203" pitchFamily="34" charset="0"/>
              </a:rPr>
              <a:t>(</a:t>
            </a:r>
            <a:r>
              <a:rPr lang="en-US" sz="3200" dirty="0" err="1">
                <a:latin typeface="Bahnschrift Condensed" panose="020B0502040204020203" pitchFamily="34" charset="0"/>
              </a:rPr>
              <a:t>arr</a:t>
            </a:r>
            <a:r>
              <a:rPr lang="en-US" sz="3200" dirty="0">
                <a:latin typeface="Bahnschrift Condensed" panose="020B0502040204020203" pitchFamily="34" charset="0"/>
              </a:rPr>
              <a:t>[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++]);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	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16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485444" y="390606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sp>
          <p:nvSpPr>
            <p:cNvPr id="35" name="Google Shape;1131;p36"/>
            <p:cNvSpPr txBox="1"/>
            <p:nvPr/>
          </p:nvSpPr>
          <p:spPr>
            <a:xfrm>
              <a:off x="5065182" y="1899422"/>
              <a:ext cx="1796178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rPr>
                <a:t>135</a:t>
              </a:r>
              <a:endParaRPr sz="3200" b="1" dirty="0">
                <a:solidFill>
                  <a:srgbClr val="434343"/>
                </a:solidFill>
                <a:latin typeface="Bahnschrift Condensed" panose="020B05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8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748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Main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 {</a:t>
            </a:r>
          </a:p>
          <a:p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     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arr</a:t>
            </a:r>
            <a:r>
              <a:rPr lang="en-US" sz="3200" dirty="0">
                <a:latin typeface="Bahnschrift Condensed" panose="020B0502040204020203" pitchFamily="34" charset="0"/>
              </a:rPr>
              <a:t>[] = {'</a:t>
            </a:r>
            <a:r>
              <a:rPr lang="en-US" sz="3200" dirty="0" err="1">
                <a:latin typeface="Bahnschrift Condensed" panose="020B0502040204020203" pitchFamily="34" charset="0"/>
              </a:rPr>
              <a:t>a','b','c','d','e</a:t>
            </a:r>
            <a:r>
              <a:rPr lang="en-US" sz="3200" dirty="0">
                <a:latin typeface="Bahnschrift Condensed" panose="020B0502040204020203" pitchFamily="34" charset="0"/>
              </a:rPr>
              <a:t>'};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    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for(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 = 0 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&lt;5;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++){ 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</a:t>
            </a:r>
            <a:r>
              <a:rPr lang="en-US" sz="3200" dirty="0">
                <a:latin typeface="Bahnschrift Condensed" panose="020B0502040204020203" pitchFamily="34" charset="0"/>
              </a:rPr>
              <a:t>(" " + </a:t>
            </a:r>
            <a:r>
              <a:rPr lang="en-US" sz="3200" dirty="0" err="1">
                <a:latin typeface="Bahnschrift Condensed" panose="020B0502040204020203" pitchFamily="34" charset="0"/>
              </a:rPr>
              <a:t>arr</a:t>
            </a:r>
            <a:r>
              <a:rPr lang="en-US" sz="3200" dirty="0">
                <a:latin typeface="Bahnschrift Condensed" panose="020B0502040204020203" pitchFamily="34" charset="0"/>
              </a:rPr>
              <a:t>[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]);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17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485444" y="390606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sp>
          <p:nvSpPr>
            <p:cNvPr id="35" name="Google Shape;1131;p36"/>
            <p:cNvSpPr txBox="1"/>
            <p:nvPr/>
          </p:nvSpPr>
          <p:spPr>
            <a:xfrm>
              <a:off x="5065182" y="1899422"/>
              <a:ext cx="1796178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rPr>
                <a:t>97 98 99 100 101</a:t>
              </a:r>
              <a:endParaRPr sz="3200" b="1" dirty="0">
                <a:solidFill>
                  <a:srgbClr val="434343"/>
                </a:solidFill>
                <a:latin typeface="Bahnschrift Condensed" panose="020B05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32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74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</a:t>
            </a:r>
            <a:r>
              <a:rPr lang="en-US" sz="3200" dirty="0" err="1">
                <a:latin typeface="Bahnschrift Condensed" panose="020B0502040204020203" pitchFamily="34" charset="0"/>
              </a:rPr>
              <a:t>HelloWorld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  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char[] a = </a:t>
            </a:r>
            <a:r>
              <a:rPr lang="en-US" sz="3200" dirty="0" smtClean="0">
                <a:latin typeface="Bahnschrift Condensed" panose="020B0502040204020203" pitchFamily="34" charset="0"/>
              </a:rPr>
              <a:t>{'A', </a:t>
            </a:r>
            <a:r>
              <a:rPr lang="en-US" sz="3200" dirty="0">
                <a:latin typeface="Bahnschrift Condensed" panose="020B0502040204020203" pitchFamily="34" charset="0"/>
              </a:rPr>
              <a:t>'S', 'I', 'S', 'H</a:t>
            </a:r>
            <a:r>
              <a:rPr lang="en-US" sz="3200" dirty="0" smtClean="0">
                <a:latin typeface="Bahnschrift Condensed" panose="020B0502040204020203" pitchFamily="34" charset="0"/>
              </a:rPr>
              <a:t>'};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	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 = 4</a:t>
            </a:r>
            <a:r>
              <a:rPr lang="en-US" sz="3200" dirty="0" smtClean="0">
                <a:latin typeface="Bahnschrift Condensed" panose="020B0502040204020203" pitchFamily="34" charset="0"/>
              </a:rPr>
              <a:t>;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	do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	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</a:t>
            </a:r>
            <a:r>
              <a:rPr lang="en-US" sz="3200" dirty="0">
                <a:latin typeface="Bahnschrift Condensed" panose="020B0502040204020203" pitchFamily="34" charset="0"/>
              </a:rPr>
              <a:t>(a[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]);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	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--;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}while (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&gt;0</a:t>
            </a:r>
            <a:r>
              <a:rPr lang="en-US" sz="3200" dirty="0" smtClean="0">
                <a:latin typeface="Bahnschrift Condensed" panose="020B0502040204020203" pitchFamily="34" charset="0"/>
              </a:rPr>
              <a:t>);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	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18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485444" y="390606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sp>
          <p:nvSpPr>
            <p:cNvPr id="35" name="Google Shape;1131;p36"/>
            <p:cNvSpPr txBox="1"/>
            <p:nvPr/>
          </p:nvSpPr>
          <p:spPr>
            <a:xfrm>
              <a:off x="5065182" y="1899422"/>
              <a:ext cx="1796178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rPr>
                <a:t>HSIS</a:t>
              </a:r>
              <a:endParaRPr sz="3200" b="1" dirty="0">
                <a:solidFill>
                  <a:srgbClr val="434343"/>
                </a:solidFill>
                <a:latin typeface="Bahnschrift Condensed" panose="020B05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63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73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Main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 {</a:t>
            </a:r>
          </a:p>
          <a:p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[] array = {1,2,3,4,5};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	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for(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 = -1; 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&lt;5;i++)</a:t>
            </a:r>
          </a:p>
          <a:p>
            <a:r>
              <a:rPr lang="en-US" sz="3200" dirty="0" err="1">
                <a:latin typeface="Bahnschrift Condensed" panose="020B0502040204020203" pitchFamily="34" charset="0"/>
              </a:rPr>
              <a:t>System.out.print</a:t>
            </a:r>
            <a:r>
              <a:rPr lang="en-US" sz="3200" dirty="0">
                <a:latin typeface="Bahnschrift Condensed" panose="020B0502040204020203" pitchFamily="34" charset="0"/>
              </a:rPr>
              <a:t>(array[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]);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	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19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485444" y="390606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sp>
          <p:nvSpPr>
            <p:cNvPr id="35" name="Google Shape;1131;p36"/>
            <p:cNvSpPr txBox="1"/>
            <p:nvPr/>
          </p:nvSpPr>
          <p:spPr>
            <a:xfrm>
              <a:off x="5065182" y="1899422"/>
              <a:ext cx="2164498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3200" b="1" dirty="0" err="1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rPr>
                <a:t>ArrayIndexOutOfBoundsException</a:t>
              </a:r>
              <a:endParaRPr sz="3200" b="1" dirty="0">
                <a:solidFill>
                  <a:srgbClr val="434343"/>
                </a:solidFill>
                <a:latin typeface="Bahnschrift Condensed" panose="020B05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602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098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434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</a:t>
            </a:r>
            <a:r>
              <a:rPr lang="en-US" sz="3200" dirty="0" err="1">
                <a:latin typeface="Bahnschrift Condensed" panose="020B0502040204020203" pitchFamily="34" charset="0"/>
              </a:rPr>
              <a:t>MyClass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endParaRPr lang="en-US" sz="3200" dirty="0" smtClean="0">
              <a:latin typeface="Bahnschrift Condensed" panose="020B0502040204020203" pitchFamily="34" charset="0"/>
            </a:endParaRP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 smtClean="0">
                <a:latin typeface="Bahnschrift Condensed" panose="020B0502040204020203" pitchFamily="34" charset="0"/>
              </a:rPr>
              <a:t>)</a:t>
            </a: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a = 10;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(++a++);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7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2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3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Preincrement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 &amp; </a:t>
                </a:r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Postincrement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 operators are not allowed on same variable and same time.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4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Compilation Error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923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84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Main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 </a:t>
            </a:r>
            <a:endParaRPr lang="en-US" sz="3200" dirty="0" smtClean="0">
              <a:latin typeface="Bahnschrift Condensed" panose="020B0502040204020203" pitchFamily="34" charset="0"/>
            </a:endParaRP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		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a = 'a';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	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</a:t>
            </a:r>
            <a:r>
              <a:rPr lang="en-US" sz="3200" dirty="0">
                <a:latin typeface="Bahnschrift Condensed" panose="020B0502040204020203" pitchFamily="34" charset="0"/>
              </a:rPr>
              <a:t>(a);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21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7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sp>
          <p:nvSpPr>
            <p:cNvPr id="34" name="Google Shape;1131;p36"/>
            <p:cNvSpPr txBox="1"/>
            <p:nvPr/>
          </p:nvSpPr>
          <p:spPr>
            <a:xfrm>
              <a:off x="5147963" y="1897145"/>
              <a:ext cx="1796178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rPr>
                <a:t>97</a:t>
              </a:r>
              <a:endParaRPr sz="3200" b="1" dirty="0">
                <a:solidFill>
                  <a:srgbClr val="434343"/>
                </a:solidFill>
                <a:latin typeface="Bahnschrift Condensed" panose="020B05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45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958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</a:t>
            </a:r>
            <a:r>
              <a:rPr lang="en-US" sz="3200" dirty="0" smtClean="0">
                <a:latin typeface="Bahnschrift Condensed" panose="020B0502040204020203" pitchFamily="34" charset="0"/>
              </a:rPr>
              <a:t>Main 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  public static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a;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public Main</a:t>
            </a:r>
            <a:r>
              <a:rPr lang="en-US" sz="3200" dirty="0" smtClean="0">
                <a:latin typeface="Bahnschrift Condensed" panose="020B0502040204020203" pitchFamily="34" charset="0"/>
              </a:rPr>
              <a:t>() 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      a=10;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public static void </a:t>
            </a:r>
            <a:r>
              <a:rPr lang="en-US" sz="3200" dirty="0" err="1">
                <a:latin typeface="Bahnschrift Condensed" panose="020B0502040204020203" pitchFamily="34" charset="0"/>
              </a:rPr>
              <a:t>printMe</a:t>
            </a:r>
            <a:r>
              <a:rPr lang="en-US" sz="3200" dirty="0" smtClean="0">
                <a:latin typeface="Bahnschrift Condensed" panose="020B0502040204020203" pitchFamily="34" charset="0"/>
              </a:rPr>
              <a:t>() 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  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(a);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</a:t>
            </a:r>
            <a:r>
              <a:rPr lang="en-US" sz="3200" dirty="0" err="1">
                <a:latin typeface="Bahnschrift Condensed" panose="020B0502040204020203" pitchFamily="34" charset="0"/>
              </a:rPr>
              <a:t>printMe</a:t>
            </a:r>
            <a:r>
              <a:rPr lang="en-US" sz="3200" dirty="0">
                <a:latin typeface="Bahnschrift Condensed" panose="020B0502040204020203" pitchFamily="34" charset="0"/>
              </a:rPr>
              <a:t>();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22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" name="Google Shape;1125;p36"/>
          <p:cNvGrpSpPr/>
          <p:nvPr/>
        </p:nvGrpSpPr>
        <p:grpSpPr>
          <a:xfrm>
            <a:off x="5853926" y="3974309"/>
            <a:ext cx="6169751" cy="2549323"/>
            <a:chOff x="4942713" y="1394882"/>
            <a:chExt cx="2734600" cy="1290806"/>
          </a:xfrm>
        </p:grpSpPr>
        <p:sp>
          <p:nvSpPr>
            <p:cNvPr id="27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sp>
          <p:nvSpPr>
            <p:cNvPr id="34" name="Google Shape;1131;p36"/>
            <p:cNvSpPr txBox="1"/>
            <p:nvPr/>
          </p:nvSpPr>
          <p:spPr>
            <a:xfrm>
              <a:off x="5147963" y="1897145"/>
              <a:ext cx="1796178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3200" b="1" dirty="0" smtClean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rPr>
                <a:t>0</a:t>
              </a:r>
              <a:endParaRPr sz="3200" b="1" dirty="0">
                <a:solidFill>
                  <a:srgbClr val="434343"/>
                </a:solidFill>
                <a:latin typeface="Bahnschrift Condensed" panose="020B05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3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196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class </a:t>
            </a:r>
            <a:r>
              <a:rPr lang="en-US" sz="3200" dirty="0" smtClean="0">
                <a:latin typeface="Bahnschrift Condensed" panose="020B0502040204020203" pitchFamily="34" charset="0"/>
              </a:rPr>
              <a:t>Main</a:t>
            </a: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[]) </a:t>
            </a:r>
            <a:endParaRPr lang="en-US" sz="3200" dirty="0" smtClean="0">
              <a:latin typeface="Bahnschrift Condensed" panose="020B0502040204020203" pitchFamily="34" charset="0"/>
            </a:endParaRP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{       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    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a =10;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String b = "10";</a:t>
            </a:r>
          </a:p>
          <a:p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 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</a:t>
            </a:r>
            <a:r>
              <a:rPr lang="en-US" sz="3200" dirty="0" err="1">
                <a:latin typeface="Bahnschrift Condensed" panose="020B0502040204020203" pitchFamily="34" charset="0"/>
              </a:rPr>
              <a:t>a+b</a:t>
            </a:r>
            <a:r>
              <a:rPr lang="en-US" sz="3200" dirty="0">
                <a:latin typeface="Bahnschrift Condensed" panose="020B0502040204020203" pitchFamily="34" charset="0"/>
              </a:rPr>
              <a:t>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23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" name="Google Shape;1125;p36"/>
          <p:cNvGrpSpPr/>
          <p:nvPr/>
        </p:nvGrpSpPr>
        <p:grpSpPr>
          <a:xfrm>
            <a:off x="5853926" y="3974309"/>
            <a:ext cx="6169751" cy="2549323"/>
            <a:chOff x="4942713" y="1394882"/>
            <a:chExt cx="2734600" cy="1290806"/>
          </a:xfrm>
        </p:grpSpPr>
        <p:sp>
          <p:nvSpPr>
            <p:cNvPr id="27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sp>
          <p:nvSpPr>
            <p:cNvPr id="34" name="Google Shape;1131;p36"/>
            <p:cNvSpPr txBox="1"/>
            <p:nvPr/>
          </p:nvSpPr>
          <p:spPr>
            <a:xfrm>
              <a:off x="5147963" y="1897145"/>
              <a:ext cx="1796178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3200" b="1" dirty="0" smtClean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rPr>
                <a:t>1010</a:t>
              </a:r>
              <a:endParaRPr sz="3200" b="1" dirty="0">
                <a:solidFill>
                  <a:srgbClr val="434343"/>
                </a:solidFill>
                <a:latin typeface="Bahnschrift Condensed" panose="020B05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514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Main </a:t>
            </a:r>
            <a:endParaRPr lang="en-US" sz="3200" dirty="0" smtClean="0">
              <a:latin typeface="Bahnschrift Condensed" panose="020B0502040204020203" pitchFamily="34" charset="0"/>
            </a:endParaRP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[]) </a:t>
            </a:r>
            <a:endParaRPr lang="en-US" sz="3200" dirty="0" smtClean="0">
              <a:latin typeface="Bahnschrift Condensed" panose="020B0502040204020203" pitchFamily="34" charset="0"/>
            </a:endParaRP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{       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    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a =10;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String b = "10";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(a-b);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24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" name="Google Shape;1125;p36"/>
          <p:cNvGrpSpPr/>
          <p:nvPr/>
        </p:nvGrpSpPr>
        <p:grpSpPr>
          <a:xfrm>
            <a:off x="5853926" y="3974309"/>
            <a:ext cx="6169751" cy="2549323"/>
            <a:chOff x="4942713" y="1394882"/>
            <a:chExt cx="2734600" cy="1290806"/>
          </a:xfrm>
        </p:grpSpPr>
        <p:sp>
          <p:nvSpPr>
            <p:cNvPr id="27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sp>
          <p:nvSpPr>
            <p:cNvPr id="34" name="Google Shape;1131;p36"/>
            <p:cNvSpPr txBox="1"/>
            <p:nvPr/>
          </p:nvSpPr>
          <p:spPr>
            <a:xfrm>
              <a:off x="5147963" y="1897145"/>
              <a:ext cx="1796178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rPr>
                <a:t>Compilation Error</a:t>
              </a:r>
              <a:endParaRPr sz="3200" b="1" dirty="0">
                <a:solidFill>
                  <a:srgbClr val="434343"/>
                </a:solidFill>
                <a:latin typeface="Bahnschrift Condensed" panose="020B05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13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4742" y="1173638"/>
            <a:ext cx="107559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</a:t>
            </a:r>
            <a:r>
              <a:rPr lang="en-US" sz="3200" dirty="0" smtClean="0">
                <a:latin typeface="Bahnschrift Condensed" panose="020B0502040204020203" pitchFamily="34" charset="0"/>
              </a:rPr>
              <a:t>Main </a:t>
            </a:r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    // \u000d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("comment executed");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3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4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The reason for this is that the Java compiler parses the </a:t>
                </a:r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unicode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 character \u000d as a new line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5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comment executed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764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090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Main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private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a;</a:t>
            </a:r>
          </a:p>
          <a:p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 </a:t>
            </a:r>
            <a:endParaRPr lang="en-US" sz="3200" dirty="0" smtClean="0">
              <a:latin typeface="Bahnschrift Condensed" panose="020B0502040204020203" pitchFamily="34" charset="0"/>
            </a:endParaRP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  Main </a:t>
            </a:r>
            <a:r>
              <a:rPr lang="en-US" sz="3200" dirty="0" err="1">
                <a:latin typeface="Bahnschrift Condensed" panose="020B0502040204020203" pitchFamily="34" charset="0"/>
              </a:rPr>
              <a:t>obj</a:t>
            </a:r>
            <a:r>
              <a:rPr lang="en-US" sz="3200" dirty="0">
                <a:latin typeface="Bahnschrift Condensed" panose="020B0502040204020203" pitchFamily="34" charset="0"/>
              </a:rPr>
              <a:t> = new Main();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</a:t>
            </a:r>
            <a:r>
              <a:rPr lang="en-US" sz="3200" dirty="0" err="1">
                <a:latin typeface="Bahnschrift Condensed" panose="020B0502040204020203" pitchFamily="34" charset="0"/>
              </a:rPr>
              <a:t>obj.a</a:t>
            </a:r>
            <a:r>
              <a:rPr lang="en-US" sz="3200" dirty="0">
                <a:latin typeface="Bahnschrift Condensed" panose="020B0502040204020203" pitchFamily="34" charset="0"/>
              </a:rPr>
              <a:t>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49075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" name="Google Shape;1125;p36"/>
          <p:cNvGrpSpPr/>
          <p:nvPr/>
        </p:nvGrpSpPr>
        <p:grpSpPr>
          <a:xfrm>
            <a:off x="5853926" y="3974309"/>
            <a:ext cx="6169751" cy="2549323"/>
            <a:chOff x="4942713" y="1394882"/>
            <a:chExt cx="2734600" cy="1290806"/>
          </a:xfrm>
        </p:grpSpPr>
        <p:sp>
          <p:nvSpPr>
            <p:cNvPr id="27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sp>
          <p:nvSpPr>
            <p:cNvPr id="34" name="Google Shape;1131;p36"/>
            <p:cNvSpPr txBox="1"/>
            <p:nvPr/>
          </p:nvSpPr>
          <p:spPr>
            <a:xfrm>
              <a:off x="5147963" y="1897145"/>
              <a:ext cx="1796178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3200" b="1" dirty="0" smtClean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rPr>
                <a:t>0</a:t>
              </a:r>
              <a:endParaRPr sz="3200" b="1" dirty="0">
                <a:solidFill>
                  <a:srgbClr val="434343"/>
                </a:solidFill>
                <a:latin typeface="Bahnschrift Condensed" panose="020B05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50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22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Main</a:t>
            </a: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 </a:t>
            </a:r>
            <a:endParaRPr lang="en-US" sz="3200" dirty="0" smtClean="0">
              <a:latin typeface="Bahnschrift Condensed" panose="020B0502040204020203" pitchFamily="34" charset="0"/>
            </a:endParaRP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  final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a = 5;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a = 10;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(a);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49075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26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" name="Google Shape;1125;p36"/>
          <p:cNvGrpSpPr/>
          <p:nvPr/>
        </p:nvGrpSpPr>
        <p:grpSpPr>
          <a:xfrm>
            <a:off x="5853926" y="3974309"/>
            <a:ext cx="6169751" cy="2549323"/>
            <a:chOff x="4942713" y="1394882"/>
            <a:chExt cx="2734600" cy="1290806"/>
          </a:xfrm>
        </p:grpSpPr>
        <p:sp>
          <p:nvSpPr>
            <p:cNvPr id="27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sp>
          <p:nvSpPr>
            <p:cNvPr id="34" name="Google Shape;1131;p36"/>
            <p:cNvSpPr txBox="1"/>
            <p:nvPr/>
          </p:nvSpPr>
          <p:spPr>
            <a:xfrm>
              <a:off x="5147963" y="1897145"/>
              <a:ext cx="2251094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rPr>
                <a:t>Error: Can't assign a value to final variable a</a:t>
              </a:r>
              <a:endParaRPr sz="3200" b="1" dirty="0">
                <a:solidFill>
                  <a:srgbClr val="434343"/>
                </a:solidFill>
                <a:latin typeface="Bahnschrift Condensed" panose="020B05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25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75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Main</a:t>
            </a:r>
            <a:r>
              <a:rPr lang="en-US" sz="3200" dirty="0" smtClean="0">
                <a:latin typeface="Bahnschrift Condensed" panose="020B0502040204020203" pitchFamily="34" charset="0"/>
              </a:rPr>
              <a:t>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 smtClean="0">
                <a:latin typeface="Bahnschrift Condensed" panose="020B0502040204020203" pitchFamily="34" charset="0"/>
              </a:rPr>
              <a:t>){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a = 0;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a +=5;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switch(a){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case 5: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</a:t>
            </a:r>
            <a:r>
              <a:rPr lang="en-US" sz="3200" dirty="0">
                <a:latin typeface="Bahnschrift Condensed" panose="020B0502040204020203" pitchFamily="34" charset="0"/>
              </a:rPr>
              <a:t>("5");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case 10: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</a:t>
            </a:r>
            <a:r>
              <a:rPr lang="en-US" sz="3200" dirty="0">
                <a:latin typeface="Bahnschrift Condensed" panose="020B0502040204020203" pitchFamily="34" charset="0"/>
              </a:rPr>
              <a:t>("10");break;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default: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</a:t>
            </a:r>
            <a:r>
              <a:rPr lang="en-US" sz="3200" dirty="0">
                <a:latin typeface="Bahnschrift Condensed" panose="020B0502040204020203" pitchFamily="34" charset="0"/>
              </a:rPr>
              <a:t>("0</a:t>
            </a:r>
            <a:r>
              <a:rPr lang="en-US" sz="3200" dirty="0" smtClean="0">
                <a:latin typeface="Bahnschrift Condensed" panose="020B0502040204020203" pitchFamily="34" charset="0"/>
              </a:rPr>
              <a:t>");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49075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27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2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3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case 5 &amp; case 10 are executed because break is missing from case 5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5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510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199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27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Main</a:t>
            </a:r>
            <a:r>
              <a:rPr lang="en-US" sz="3200" dirty="0" smtClean="0">
                <a:latin typeface="Bahnschrift Condensed" panose="020B0502040204020203" pitchFamily="34" charset="0"/>
              </a:rPr>
              <a:t>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 smtClean="0">
                <a:latin typeface="Bahnschrift Condensed" panose="020B0502040204020203" pitchFamily="34" charset="0"/>
              </a:rPr>
              <a:t>)</a:t>
            </a: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a = 5;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a +=5;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switch(a){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case 5: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</a:t>
            </a:r>
            <a:r>
              <a:rPr lang="en-US" sz="3200" dirty="0">
                <a:latin typeface="Bahnschrift Condensed" panose="020B0502040204020203" pitchFamily="34" charset="0"/>
              </a:rPr>
              <a:t>("5");break;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case 10: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</a:t>
            </a:r>
            <a:r>
              <a:rPr lang="en-US" sz="3200" dirty="0">
                <a:latin typeface="Bahnschrift Condensed" panose="020B0502040204020203" pitchFamily="34" charset="0"/>
              </a:rPr>
              <a:t>("10");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default: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</a:t>
            </a:r>
            <a:r>
              <a:rPr lang="en-US" sz="3200" dirty="0">
                <a:latin typeface="Bahnschrift Condensed" panose="020B0502040204020203" pitchFamily="34" charset="0"/>
              </a:rPr>
              <a:t>("0");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49075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28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" name="Google Shape;1125;p36"/>
          <p:cNvGrpSpPr/>
          <p:nvPr/>
        </p:nvGrpSpPr>
        <p:grpSpPr>
          <a:xfrm>
            <a:off x="5853926" y="3974309"/>
            <a:ext cx="6169751" cy="2549323"/>
            <a:chOff x="4942713" y="1394882"/>
            <a:chExt cx="2734600" cy="1290806"/>
          </a:xfrm>
        </p:grpSpPr>
        <p:sp>
          <p:nvSpPr>
            <p:cNvPr id="27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sp>
          <p:nvSpPr>
            <p:cNvPr id="34" name="Google Shape;1131;p36"/>
            <p:cNvSpPr txBox="1"/>
            <p:nvPr/>
          </p:nvSpPr>
          <p:spPr>
            <a:xfrm>
              <a:off x="5147963" y="1897145"/>
              <a:ext cx="2251094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3200" b="1" dirty="0" smtClean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rPr>
                <a:t>100</a:t>
              </a:r>
              <a:endParaRPr sz="3200" b="1" dirty="0">
                <a:solidFill>
                  <a:srgbClr val="434343"/>
                </a:solidFill>
                <a:latin typeface="Bahnschrift Condensed" panose="020B05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63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45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Main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if(0){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("Sun");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else{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("Moon");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49075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29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608268" y="3610190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2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3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 smtClean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Because </a:t>
                </a:r>
                <a:r>
                  <a:rPr lang="en-US" sz="2400" dirty="0" err="1" smtClean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int</a:t>
                </a:r>
                <a:r>
                  <a:rPr lang="en-US" sz="2400" dirty="0" smtClean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 </a:t>
                </a:r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can not be converted to </a:t>
                </a:r>
                <a:r>
                  <a:rPr lang="en-US" sz="2400" dirty="0" err="1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boolean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5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 smtClean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Error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584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7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409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Main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public void sum(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a,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b){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</a:t>
            </a:r>
            <a:r>
              <a:rPr lang="en-US" sz="3200" dirty="0">
                <a:latin typeface="Bahnschrift Condensed" panose="020B0502040204020203" pitchFamily="34" charset="0"/>
              </a:rPr>
              <a:t>(</a:t>
            </a:r>
            <a:r>
              <a:rPr lang="en-US" sz="3200" dirty="0" err="1">
                <a:latin typeface="Bahnschrift Condensed" panose="020B0502040204020203" pitchFamily="34" charset="0"/>
              </a:rPr>
              <a:t>a+b</a:t>
            </a:r>
            <a:r>
              <a:rPr lang="en-US" sz="3200" dirty="0">
                <a:latin typeface="Bahnschrift Condensed" panose="020B0502040204020203" pitchFamily="34" charset="0"/>
              </a:rPr>
              <a:t>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	sum(0,0);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	sum(-1,-1);		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49075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2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3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non-static method can't be called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5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 smtClean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Error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832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936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Main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 </a:t>
            </a:r>
            <a:endParaRPr lang="en-US" sz="3200" dirty="0" smtClean="0">
              <a:latin typeface="Bahnschrift Condensed" panose="020B0502040204020203" pitchFamily="34" charset="0"/>
            </a:endParaRP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  String input = " </a:t>
            </a:r>
            <a:r>
              <a:rPr lang="en-US" sz="3200" dirty="0" err="1">
                <a:latin typeface="Bahnschrift Condensed" panose="020B0502040204020203" pitchFamily="34" charset="0"/>
              </a:rPr>
              <a:t>c++</a:t>
            </a:r>
            <a:r>
              <a:rPr lang="en-US" sz="3200" dirty="0">
                <a:latin typeface="Bahnschrift Condensed" panose="020B0502040204020203" pitchFamily="34" charset="0"/>
              </a:rPr>
              <a:t> java android ";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input = </a:t>
            </a:r>
            <a:r>
              <a:rPr lang="en-US" sz="3200" dirty="0" err="1">
                <a:latin typeface="Bahnschrift Condensed" panose="020B0502040204020203" pitchFamily="34" charset="0"/>
              </a:rPr>
              <a:t>input.trim</a:t>
            </a:r>
            <a:r>
              <a:rPr lang="en-US" sz="3200" dirty="0">
                <a:latin typeface="Bahnschrift Condensed" panose="020B0502040204020203" pitchFamily="34" charset="0"/>
              </a:rPr>
              <a:t>();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</a:t>
            </a:r>
            <a:r>
              <a:rPr lang="en-US" sz="3200" dirty="0" err="1">
                <a:latin typeface="Bahnschrift Condensed" panose="020B0502040204020203" pitchFamily="34" charset="0"/>
              </a:rPr>
              <a:t>input.length</a:t>
            </a:r>
            <a:r>
              <a:rPr lang="en-US" sz="3200" dirty="0">
                <a:latin typeface="Bahnschrift Condensed" panose="020B0502040204020203" pitchFamily="34" charset="0"/>
              </a:rPr>
              <a:t>());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49075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31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" name="Google Shape;1125;p36"/>
          <p:cNvGrpSpPr/>
          <p:nvPr/>
        </p:nvGrpSpPr>
        <p:grpSpPr>
          <a:xfrm>
            <a:off x="5853926" y="3974309"/>
            <a:ext cx="6169751" cy="2549323"/>
            <a:chOff x="4942713" y="1394882"/>
            <a:chExt cx="2734600" cy="1290806"/>
          </a:xfrm>
        </p:grpSpPr>
        <p:sp>
          <p:nvSpPr>
            <p:cNvPr id="27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sp>
          <p:nvSpPr>
            <p:cNvPr id="34" name="Google Shape;1131;p36"/>
            <p:cNvSpPr txBox="1"/>
            <p:nvPr/>
          </p:nvSpPr>
          <p:spPr>
            <a:xfrm>
              <a:off x="5147963" y="1897145"/>
              <a:ext cx="2251094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3200" b="1" dirty="0" smtClean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rPr>
                <a:t>16</a:t>
              </a:r>
              <a:endParaRPr sz="3200" b="1" dirty="0">
                <a:solidFill>
                  <a:srgbClr val="434343"/>
                </a:solidFill>
                <a:latin typeface="Bahnschrift Condensed" panose="020B05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8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591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Main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String input = " android ";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input = </a:t>
            </a:r>
            <a:r>
              <a:rPr lang="en-US" sz="3200" dirty="0" err="1">
                <a:latin typeface="Bahnschrift Condensed" panose="020B0502040204020203" pitchFamily="34" charset="0"/>
              </a:rPr>
              <a:t>input.trim</a:t>
            </a:r>
            <a:r>
              <a:rPr lang="en-US" sz="3200" dirty="0">
                <a:latin typeface="Bahnschrift Condensed" panose="020B0502040204020203" pitchFamily="34" charset="0"/>
              </a:rPr>
              <a:t>();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</a:t>
            </a:r>
            <a:r>
              <a:rPr lang="en-US" sz="3200" dirty="0">
                <a:latin typeface="Bahnschrift Condensed" panose="020B0502040204020203" pitchFamily="34" charset="0"/>
              </a:rPr>
              <a:t>(</a:t>
            </a:r>
            <a:r>
              <a:rPr lang="en-US" sz="3200" dirty="0" err="1">
                <a:latin typeface="Bahnschrift Condensed" panose="020B0502040204020203" pitchFamily="34" charset="0"/>
              </a:rPr>
              <a:t>input.length</a:t>
            </a:r>
            <a:r>
              <a:rPr lang="en-US" sz="3200" dirty="0">
                <a:latin typeface="Bahnschrift Condensed" panose="020B0502040204020203" pitchFamily="34" charset="0"/>
              </a:rPr>
              <a:t>());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input= input + " ";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input= input + " ";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</a:t>
            </a:r>
            <a:r>
              <a:rPr lang="en-US" sz="3200" dirty="0">
                <a:latin typeface="Bahnschrift Condensed" panose="020B0502040204020203" pitchFamily="34" charset="0"/>
              </a:rPr>
              <a:t>(</a:t>
            </a:r>
            <a:r>
              <a:rPr lang="en-US" sz="3200" dirty="0" err="1">
                <a:latin typeface="Bahnschrift Condensed" panose="020B0502040204020203" pitchFamily="34" charset="0"/>
              </a:rPr>
              <a:t>input.length</a:t>
            </a:r>
            <a:r>
              <a:rPr lang="en-US" sz="3200" dirty="0">
                <a:latin typeface="Bahnschrift Condensed" panose="020B0502040204020203" pitchFamily="34" charset="0"/>
              </a:rPr>
              <a:t>());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49075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32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6" name="Google Shape;1125;p36"/>
          <p:cNvGrpSpPr/>
          <p:nvPr/>
        </p:nvGrpSpPr>
        <p:grpSpPr>
          <a:xfrm>
            <a:off x="5853926" y="3974309"/>
            <a:ext cx="6169751" cy="2549323"/>
            <a:chOff x="4942713" y="1394882"/>
            <a:chExt cx="2734600" cy="1290806"/>
          </a:xfrm>
        </p:grpSpPr>
        <p:sp>
          <p:nvSpPr>
            <p:cNvPr id="27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sp>
          <p:nvSpPr>
            <p:cNvPr id="34" name="Google Shape;1131;p36"/>
            <p:cNvSpPr txBox="1"/>
            <p:nvPr/>
          </p:nvSpPr>
          <p:spPr>
            <a:xfrm>
              <a:off x="5147963" y="1897145"/>
              <a:ext cx="2251094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sz="3200" b="1" dirty="0" smtClean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rPr>
                <a:t>79</a:t>
              </a:r>
              <a:endParaRPr sz="3200" b="1" dirty="0">
                <a:solidFill>
                  <a:srgbClr val="434343"/>
                </a:solidFill>
                <a:latin typeface="Bahnschrift Condensed" panose="020B05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77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907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62554" y="415230"/>
            <a:ext cx="1075590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class </a:t>
            </a:r>
            <a:r>
              <a:rPr lang="en-US" sz="3200" dirty="0" err="1">
                <a:latin typeface="Bahnschrift Condensed" panose="020B0502040204020203" pitchFamily="34" charset="0"/>
              </a:rPr>
              <a:t>Abc</a:t>
            </a:r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private void sum(){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("hi");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}</a:t>
            </a: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}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public class Main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 smtClean="0">
                <a:latin typeface="Bahnschrift Condensed" panose="020B0502040204020203" pitchFamily="34" charset="0"/>
              </a:rPr>
              <a:t>    public </a:t>
            </a:r>
            <a:r>
              <a:rPr lang="en-US" sz="3200" dirty="0">
                <a:latin typeface="Bahnschrift Condensed" panose="020B0502040204020203" pitchFamily="34" charset="0"/>
              </a:rPr>
              <a:t>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</a:t>
            </a:r>
            <a:r>
              <a:rPr lang="en-US" sz="3200" dirty="0" err="1" smtClean="0">
                <a:latin typeface="Bahnschrift Condensed" panose="020B0502040204020203" pitchFamily="34" charset="0"/>
              </a:rPr>
              <a:t>Abc</a:t>
            </a:r>
            <a:r>
              <a:rPr lang="en-US" sz="3200" dirty="0" smtClean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obj</a:t>
            </a:r>
            <a:r>
              <a:rPr lang="en-US" sz="3200" dirty="0">
                <a:latin typeface="Bahnschrift Condensed" panose="020B0502040204020203" pitchFamily="34" charset="0"/>
              </a:rPr>
              <a:t> = new </a:t>
            </a:r>
            <a:r>
              <a:rPr lang="en-US" sz="3200" dirty="0" err="1">
                <a:latin typeface="Bahnschrift Condensed" panose="020B0502040204020203" pitchFamily="34" charset="0"/>
              </a:rPr>
              <a:t>Abc</a:t>
            </a:r>
            <a:r>
              <a:rPr lang="en-US" sz="3200" dirty="0">
                <a:latin typeface="Bahnschrift Condensed" panose="020B0502040204020203" pitchFamily="34" charset="0"/>
              </a:rPr>
              <a:t>();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</a:t>
            </a:r>
            <a:r>
              <a:rPr lang="en-US" sz="3200" dirty="0" err="1" smtClean="0">
                <a:latin typeface="Bahnschrift Condensed" panose="020B0502040204020203" pitchFamily="34" charset="0"/>
              </a:rPr>
              <a:t>obj.sum</a:t>
            </a:r>
            <a:r>
              <a:rPr lang="en-US" sz="3200" dirty="0">
                <a:latin typeface="Bahnschrift Condensed" panose="020B0502040204020203" pitchFamily="34" charset="0"/>
              </a:rPr>
              <a:t>();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	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49075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33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963108" y="3592164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2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3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sum() has private access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5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 smtClean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Error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234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37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564612" y="3133174"/>
            <a:ext cx="10755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Bahnschrift Condensed" panose="020B0502040204020203" pitchFamily="34" charset="0"/>
              </a:rPr>
              <a:t>Write a program to overload main method in java</a:t>
            </a:r>
            <a:endParaRPr lang="en-US" sz="4400" dirty="0">
              <a:latin typeface="Bahnschrift Condensed" panose="020B0502040204020203" pitchFamily="34" charset="0"/>
            </a:endParaRP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49075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34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46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4742" y="1173638"/>
            <a:ext cx="107559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A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if (true)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    break;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3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4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The reason is Break statement can only be used with loop or switch. So, using break with if statement causes “break outside switch or loop” 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5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Error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0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663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6202" y="871748"/>
            <a:ext cx="1075590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class </a:t>
            </a:r>
            <a:r>
              <a:rPr lang="en-US" sz="3200" dirty="0" smtClean="0">
                <a:latin typeface="Bahnschrift Condensed" panose="020B0502040204020203" pitchFamily="34" charset="0"/>
              </a:rPr>
              <a:t>Main {</a:t>
            </a:r>
            <a:endParaRPr lang="en-US" sz="3200" dirty="0">
              <a:latin typeface="Bahnschrift Condensed" panose="020B0502040204020203" pitchFamily="34" charset="0"/>
            </a:endParaRPr>
          </a:p>
          <a:p>
            <a:r>
              <a:rPr lang="en-US" sz="3200" dirty="0">
                <a:latin typeface="Bahnschrift Condensed" panose="020B0502040204020203" pitchFamily="34" charset="0"/>
              </a:rPr>
              <a:t>    public static void main( String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 smtClean="0">
                <a:latin typeface="Bahnschrift Condensed" panose="020B0502040204020203" pitchFamily="34" charset="0"/>
              </a:rPr>
              <a:t>[])  </a:t>
            </a:r>
            <a:r>
              <a:rPr lang="en-US" sz="3200" dirty="0">
                <a:latin typeface="Bahnschrift Condensed" panose="020B0502040204020203" pitchFamily="34" charset="0"/>
              </a:rPr>
              <a:t>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 "Hi" 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(main(10,20));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(main(10.5f,20.5f));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(main('a'));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public static 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main(</a:t>
            </a:r>
            <a:r>
              <a:rPr lang="en-US" sz="3200" dirty="0" err="1">
                <a:latin typeface="Bahnschrift Condensed" panose="020B0502040204020203" pitchFamily="34" charset="0"/>
              </a:rPr>
              <a:t>int</a:t>
            </a:r>
            <a:r>
              <a:rPr lang="en-US" sz="3200" dirty="0">
                <a:latin typeface="Bahnschrift Condensed" panose="020B0502040204020203" pitchFamily="34" charset="0"/>
              </a:rPr>
              <a:t> </a:t>
            </a:r>
            <a:r>
              <a:rPr lang="en-US" sz="3200" dirty="0" err="1">
                <a:latin typeface="Bahnschrift Condensed" panose="020B0502040204020203" pitchFamily="34" charset="0"/>
              </a:rPr>
              <a:t>a,int</a:t>
            </a:r>
            <a:r>
              <a:rPr lang="en-US" sz="3200" dirty="0">
                <a:latin typeface="Bahnschrift Condensed" panose="020B0502040204020203" pitchFamily="34" charset="0"/>
              </a:rPr>
              <a:t> b</a:t>
            </a:r>
            <a:r>
              <a:rPr lang="en-US" sz="3200" dirty="0" smtClean="0">
                <a:latin typeface="Bahnschrift Condensed" panose="020B0502040204020203" pitchFamily="34" charset="0"/>
              </a:rPr>
              <a:t>)    {   </a:t>
            </a:r>
            <a:r>
              <a:rPr lang="en-US" sz="3200" dirty="0">
                <a:latin typeface="Bahnschrift Condensed" panose="020B0502040204020203" pitchFamily="34" charset="0"/>
              </a:rPr>
              <a:t>return a + b</a:t>
            </a:r>
            <a:r>
              <a:rPr lang="en-US" sz="3200" dirty="0" smtClean="0">
                <a:latin typeface="Bahnschrift Condensed" panose="020B0502040204020203" pitchFamily="34" charset="0"/>
              </a:rPr>
              <a:t>;    </a:t>
            </a:r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public static float main(float </a:t>
            </a:r>
            <a:r>
              <a:rPr lang="en-US" sz="3200" dirty="0" err="1">
                <a:latin typeface="Bahnschrift Condensed" panose="020B0502040204020203" pitchFamily="34" charset="0"/>
              </a:rPr>
              <a:t>a,float</a:t>
            </a:r>
            <a:r>
              <a:rPr lang="en-US" sz="3200" dirty="0">
                <a:latin typeface="Bahnschrift Condensed" panose="020B0502040204020203" pitchFamily="34" charset="0"/>
              </a:rPr>
              <a:t> b</a:t>
            </a:r>
            <a:r>
              <a:rPr lang="en-US" sz="3200" dirty="0" smtClean="0">
                <a:latin typeface="Bahnschrift Condensed" panose="020B0502040204020203" pitchFamily="34" charset="0"/>
              </a:rPr>
              <a:t>)    {        </a:t>
            </a:r>
            <a:r>
              <a:rPr lang="en-US" sz="3200" dirty="0">
                <a:latin typeface="Bahnschrift Condensed" panose="020B0502040204020203" pitchFamily="34" charset="0"/>
              </a:rPr>
              <a:t>return a + b</a:t>
            </a:r>
            <a:r>
              <a:rPr lang="en-US" sz="3200" dirty="0" smtClean="0">
                <a:latin typeface="Bahnschrift Condensed" panose="020B0502040204020203" pitchFamily="34" charset="0"/>
              </a:rPr>
              <a:t>;    </a:t>
            </a:r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public static char main(char a</a:t>
            </a:r>
            <a:r>
              <a:rPr lang="en-US" sz="3200" dirty="0" smtClean="0">
                <a:latin typeface="Bahnschrift Condensed" panose="020B0502040204020203" pitchFamily="34" charset="0"/>
              </a:rPr>
              <a:t>)    {        </a:t>
            </a:r>
            <a:r>
              <a:rPr lang="en-US" sz="3200" dirty="0">
                <a:latin typeface="Bahnschrift Condensed" panose="020B0502040204020203" pitchFamily="34" charset="0"/>
              </a:rPr>
              <a:t>return a</a:t>
            </a:r>
            <a:r>
              <a:rPr lang="en-US" sz="3200" dirty="0" smtClean="0">
                <a:latin typeface="Bahnschrift Condensed" panose="020B0502040204020203" pitchFamily="34" charset="0"/>
              </a:rPr>
              <a:t>;    </a:t>
            </a:r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49075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4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/>
          <p:nvPr/>
        </p:nvSpPr>
        <p:spPr>
          <a:xfrm>
            <a:off x="7730111" y="4011882"/>
            <a:ext cx="1067200" cy="1067600"/>
          </a:xfrm>
          <a:prstGeom prst="arc">
            <a:avLst>
              <a:gd name="adj1" fmla="val 16200000"/>
              <a:gd name="adj2" fmla="val 921055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Bahnschrift SemiBold" panose="020B0502040204020203" pitchFamily="34" charset="0"/>
              <a:ea typeface="Sunflower" pitchFamily="2" charset="-127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7730111" y="2413649"/>
            <a:ext cx="1067200" cy="1067600"/>
          </a:xfrm>
          <a:prstGeom prst="arc">
            <a:avLst>
              <a:gd name="adj1" fmla="val 16200000"/>
              <a:gd name="adj2" fmla="val 448502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Bahnschrift SemiBold" panose="020B0502040204020203" pitchFamily="34" charset="0"/>
              <a:ea typeface="Sunflower" pitchFamily="2" charset="-127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3399411" y="4011882"/>
            <a:ext cx="1067200" cy="1067600"/>
          </a:xfrm>
          <a:prstGeom prst="arc">
            <a:avLst>
              <a:gd name="adj1" fmla="val 16200000"/>
              <a:gd name="adj2" fmla="val 9210559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Bahnschrift SemiBold" panose="020B0502040204020203" pitchFamily="34" charset="0"/>
              <a:ea typeface="Sunflower" pitchFamily="2" charset="-127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3399411" y="878477"/>
            <a:ext cx="1067200" cy="1067600"/>
          </a:xfrm>
          <a:prstGeom prst="arc">
            <a:avLst>
              <a:gd name="adj1" fmla="val 16200000"/>
              <a:gd name="adj2" fmla="val 844999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Bahnschrift SemiBold" panose="020B0502040204020203" pitchFamily="34" charset="0"/>
              <a:ea typeface="Sunflower" pitchFamily="2" charset="-127"/>
            </a:endParaRPr>
          </a:p>
        </p:txBody>
      </p:sp>
      <p:sp>
        <p:nvSpPr>
          <p:cNvPr id="303" name="Google Shape;303;p18"/>
          <p:cNvSpPr txBox="1">
            <a:spLocks noGrp="1"/>
          </p:cNvSpPr>
          <p:nvPr>
            <p:ph type="title"/>
          </p:nvPr>
        </p:nvSpPr>
        <p:spPr>
          <a:xfrm>
            <a:off x="609600" y="-24574"/>
            <a:ext cx="10972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Bahnschrift SemiBold" panose="020B0502040204020203" pitchFamily="34" charset="0"/>
                <a:ea typeface="Sunflower" pitchFamily="2" charset="-127"/>
              </a:rPr>
              <a:t>For More Technical Support</a:t>
            </a:r>
          </a:p>
        </p:txBody>
      </p:sp>
      <p:sp>
        <p:nvSpPr>
          <p:cNvPr id="304" name="Google Shape;304;p18"/>
          <p:cNvSpPr txBox="1"/>
          <p:nvPr/>
        </p:nvSpPr>
        <p:spPr>
          <a:xfrm>
            <a:off x="3335907" y="1217409"/>
            <a:ext cx="1194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Aft>
                <a:spcPts val="1600"/>
              </a:spcAft>
            </a:pPr>
            <a:r>
              <a:rPr lang="en" sz="3200" dirty="0">
                <a:solidFill>
                  <a:schemeClr val="lt1"/>
                </a:solidFill>
                <a:latin typeface="Bahnschrift SemiBold" panose="020B0502040204020203" pitchFamily="34" charset="0"/>
                <a:ea typeface="Sunflower" pitchFamily="2" charset="-127"/>
                <a:cs typeface="Fira Sans Extra Condensed SemiBold"/>
                <a:sym typeface="Fira Sans Extra Condensed SemiBold"/>
              </a:rPr>
              <a:t>71%</a:t>
            </a:r>
            <a:endParaRPr sz="3200" dirty="0">
              <a:solidFill>
                <a:schemeClr val="lt1"/>
              </a:solidFill>
              <a:latin typeface="Bahnschrift SemiBold" panose="020B0502040204020203" pitchFamily="34" charset="0"/>
              <a:ea typeface="Sunflower" pitchFamily="2" charset="-127"/>
              <a:cs typeface="Fira Sans Extra Condensed SemiBold"/>
              <a:sym typeface="Fira Sans Extra Condensed SemiBold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3335907" y="2752579"/>
            <a:ext cx="1194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Aft>
                <a:spcPts val="1600"/>
              </a:spcAft>
            </a:pPr>
            <a:r>
              <a:rPr lang="en" sz="3200" dirty="0">
                <a:solidFill>
                  <a:schemeClr val="lt1"/>
                </a:solidFill>
                <a:latin typeface="Bahnschrift SemiBold" panose="020B0502040204020203" pitchFamily="34" charset="0"/>
                <a:ea typeface="Sunflower" pitchFamily="2" charset="-127"/>
                <a:cs typeface="Fira Sans Extra Condensed SemiBold"/>
                <a:sym typeface="Fira Sans Extra Condensed SemiBold"/>
              </a:rPr>
              <a:t>54%</a:t>
            </a:r>
            <a:endParaRPr sz="3200" dirty="0">
              <a:solidFill>
                <a:schemeClr val="lt1"/>
              </a:solidFill>
              <a:latin typeface="Bahnschrift SemiBold" panose="020B0502040204020203" pitchFamily="34" charset="0"/>
              <a:ea typeface="Sunflower" pitchFamily="2" charset="-127"/>
              <a:cs typeface="Fira Sans Extra Condensed SemiBold"/>
              <a:sym typeface="Fira Sans Extra Condensed SemiBold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3335907" y="4350813"/>
            <a:ext cx="1194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Aft>
                <a:spcPts val="1600"/>
              </a:spcAft>
            </a:pPr>
            <a:r>
              <a:rPr lang="en" sz="3200" dirty="0">
                <a:solidFill>
                  <a:schemeClr val="lt1"/>
                </a:solidFill>
                <a:latin typeface="Bahnschrift SemiBold" panose="020B0502040204020203" pitchFamily="34" charset="0"/>
                <a:ea typeface="Sunflower" pitchFamily="2" charset="-127"/>
                <a:cs typeface="Fira Sans Extra Condensed SemiBold"/>
                <a:sym typeface="Fira Sans Extra Condensed SemiBold"/>
              </a:rPr>
              <a:t>78%</a:t>
            </a:r>
            <a:endParaRPr sz="3200" dirty="0">
              <a:solidFill>
                <a:schemeClr val="lt1"/>
              </a:solidFill>
              <a:latin typeface="Bahnschrift SemiBold" panose="020B0502040204020203" pitchFamily="34" charset="0"/>
              <a:ea typeface="Sunflower" pitchFamily="2" charset="-127"/>
              <a:cs typeface="Fira Sans Extra Condensed SemiBold"/>
              <a:sym typeface="Fira Sans Extra Condensed SemiBold"/>
            </a:endParaRPr>
          </a:p>
        </p:txBody>
      </p:sp>
      <p:sp>
        <p:nvSpPr>
          <p:cNvPr id="311" name="Google Shape;311;p18"/>
          <p:cNvSpPr txBox="1"/>
          <p:nvPr/>
        </p:nvSpPr>
        <p:spPr>
          <a:xfrm>
            <a:off x="1187559" y="1289505"/>
            <a:ext cx="2025200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" sz="2400" dirty="0" smtClean="0">
                <a:solidFill>
                  <a:schemeClr val="dk1"/>
                </a:solidFill>
                <a:latin typeface="Bahnschrift SemiBold" panose="020B0502040204020203" pitchFamily="34" charset="0"/>
                <a:ea typeface="Sunflower" pitchFamily="2" charset="-127"/>
                <a:cs typeface="Fira Sans Extra Condensed SemiBold"/>
                <a:sym typeface="Fira Sans Extra Condensed SemiBold"/>
              </a:rPr>
              <a:t>NOTES</a:t>
            </a:r>
            <a:endParaRPr sz="2400" dirty="0">
              <a:solidFill>
                <a:schemeClr val="dk1"/>
              </a:solidFill>
              <a:latin typeface="Bahnschrift SemiBold" panose="020B0502040204020203" pitchFamily="34" charset="0"/>
              <a:ea typeface="Sunflower" pitchFamily="2" charset="-127"/>
              <a:cs typeface="Fira Sans Extra Condensed SemiBold"/>
              <a:sym typeface="Fira Sans Extra Condensed SemiBold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1062280" y="2856244"/>
            <a:ext cx="2025200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sz="2400" dirty="0" smtClean="0">
                <a:solidFill>
                  <a:schemeClr val="dk1"/>
                </a:solidFill>
                <a:latin typeface="Bahnschrift SemiBold" panose="020B0502040204020203" pitchFamily="34" charset="0"/>
                <a:ea typeface="Sunflower" pitchFamily="2" charset="-127"/>
                <a:cs typeface="Fira Sans Extra Condensed SemiBold"/>
                <a:sym typeface="Fira Sans Extra Condensed SemiBold"/>
              </a:rPr>
              <a:t>PROGRAMS</a:t>
            </a:r>
            <a:endParaRPr lang="en-US" sz="2400" dirty="0">
              <a:solidFill>
                <a:schemeClr val="dk1"/>
              </a:solidFill>
              <a:latin typeface="Bahnschrift SemiBold" panose="020B0502040204020203" pitchFamily="34" charset="0"/>
              <a:ea typeface="Sunflower" pitchFamily="2" charset="-127"/>
              <a:cs typeface="Fira Sans Extra Condensed SemiBold"/>
              <a:sym typeface="Fira Sans Extra Condensed SemiBold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1062280" y="4335103"/>
            <a:ext cx="2129511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sz="2400" dirty="0" smtClean="0">
                <a:solidFill>
                  <a:schemeClr val="dk1"/>
                </a:solidFill>
                <a:latin typeface="Bahnschrift SemiBold" panose="020B0502040204020203" pitchFamily="34" charset="0"/>
                <a:ea typeface="Sunflower" pitchFamily="2" charset="-127"/>
                <a:cs typeface="Fira Sans Extra Condensed SemiBold"/>
                <a:sym typeface="Fira Sans Extra Condensed SemiBold"/>
              </a:rPr>
              <a:t>TECHNICAL TRICKY PROGRAMS</a:t>
            </a:r>
            <a:endParaRPr lang="en-US" sz="2400" dirty="0">
              <a:solidFill>
                <a:schemeClr val="dk1"/>
              </a:solidFill>
              <a:latin typeface="Bahnschrift SemiBold" panose="020B0502040204020203" pitchFamily="34" charset="0"/>
              <a:ea typeface="Sunflower" pitchFamily="2" charset="-127"/>
              <a:cs typeface="Fira Sans Extra Condensed SemiBold"/>
              <a:sym typeface="Fira Sans Extra Condensed SemiBold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8993752" y="1315103"/>
            <a:ext cx="2183763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sz="2400" dirty="0" smtClean="0">
                <a:solidFill>
                  <a:schemeClr val="dk1"/>
                </a:solidFill>
                <a:latin typeface="Bahnschrift SemiBold" panose="020B0502040204020203" pitchFamily="34" charset="0"/>
                <a:ea typeface="Sunflower" pitchFamily="2" charset="-127"/>
                <a:cs typeface="Fira Sans Extra Condensed SemiBold"/>
                <a:sym typeface="Fira Sans Extra Condensed SemiBold"/>
              </a:rPr>
              <a:t>INTERVIEW QUESTIONS</a:t>
            </a:r>
            <a:endParaRPr lang="en-US" sz="2400" dirty="0">
              <a:solidFill>
                <a:schemeClr val="dk1"/>
              </a:solidFill>
              <a:latin typeface="Bahnschrift SemiBold" panose="020B0502040204020203" pitchFamily="34" charset="0"/>
              <a:ea typeface="Sunflower" pitchFamily="2" charset="-127"/>
              <a:cs typeface="Fira Sans Extra Condensed SemiBold"/>
              <a:sym typeface="Fira Sans Extra Condensed SemiBold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8993753" y="2810570"/>
            <a:ext cx="2025200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sz="2400" dirty="0" smtClean="0">
                <a:solidFill>
                  <a:schemeClr val="dk1"/>
                </a:solidFill>
                <a:latin typeface="Bahnschrift SemiBold" panose="020B0502040204020203" pitchFamily="34" charset="0"/>
                <a:ea typeface="Sunflower" pitchFamily="2" charset="-127"/>
                <a:cs typeface="Fira Sans Extra Condensed SemiBold"/>
                <a:sym typeface="Fira Sans Extra Condensed SemiBold"/>
              </a:rPr>
              <a:t>PROJECTS</a:t>
            </a:r>
            <a:endParaRPr lang="en-US" sz="2400" dirty="0">
              <a:solidFill>
                <a:schemeClr val="dk1"/>
              </a:solidFill>
              <a:latin typeface="Bahnschrift SemiBold" panose="020B0502040204020203" pitchFamily="34" charset="0"/>
              <a:ea typeface="Sunflower" pitchFamily="2" charset="-127"/>
              <a:cs typeface="Fira Sans Extra Condensed SemiBold"/>
              <a:sym typeface="Fira Sans Extra Condensed SemiBold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8993752" y="4323639"/>
            <a:ext cx="2588647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sz="2400" dirty="0" smtClean="0">
                <a:solidFill>
                  <a:schemeClr val="dk1"/>
                </a:solidFill>
                <a:latin typeface="Bahnschrift SemiBold" panose="020B0502040204020203" pitchFamily="34" charset="0"/>
                <a:ea typeface="Sunflower" pitchFamily="2" charset="-127"/>
                <a:cs typeface="Fira Sans Extra Condensed SemiBold"/>
                <a:sym typeface="Fira Sans Extra Condensed SemiBold"/>
              </a:rPr>
              <a:t>RESUME PREPARATION</a:t>
            </a:r>
            <a:endParaRPr lang="en-US" sz="2400" dirty="0">
              <a:solidFill>
                <a:schemeClr val="dk1"/>
              </a:solidFill>
              <a:latin typeface="Bahnschrift SemiBold" panose="020B0502040204020203" pitchFamily="34" charset="0"/>
              <a:ea typeface="Sunflower" pitchFamily="2" charset="-127"/>
              <a:cs typeface="Fira Sans Extra Condensed SemiBold"/>
              <a:sym typeface="Fira Sans Extra Condensed SemiBold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666607" y="1217409"/>
            <a:ext cx="1194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Aft>
                <a:spcPts val="1600"/>
              </a:spcAft>
            </a:pPr>
            <a:r>
              <a:rPr lang="en" sz="3200" dirty="0">
                <a:solidFill>
                  <a:schemeClr val="lt1"/>
                </a:solidFill>
                <a:latin typeface="Bahnschrift SemiBold" panose="020B0502040204020203" pitchFamily="34" charset="0"/>
                <a:ea typeface="Sunflower" pitchFamily="2" charset="-127"/>
                <a:cs typeface="Fira Sans Extra Condensed SemiBold"/>
                <a:sym typeface="Fira Sans Extra Condensed SemiBold"/>
              </a:rPr>
              <a:t>97%</a:t>
            </a:r>
            <a:endParaRPr sz="3200" dirty="0">
              <a:solidFill>
                <a:schemeClr val="lt1"/>
              </a:solidFill>
              <a:latin typeface="Bahnschrift SemiBold" panose="020B0502040204020203" pitchFamily="34" charset="0"/>
              <a:ea typeface="Sunflower" pitchFamily="2" charset="-127"/>
              <a:cs typeface="Fira Sans Extra Condensed SemiBold"/>
              <a:sym typeface="Fira Sans Extra Condensed SemiBold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666607" y="2752579"/>
            <a:ext cx="11940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spcAft>
                <a:spcPts val="1600"/>
              </a:spcAft>
            </a:pPr>
            <a:r>
              <a:rPr lang="en" sz="3200">
                <a:solidFill>
                  <a:schemeClr val="lt1"/>
                </a:solidFill>
                <a:latin typeface="Bahnschrift SemiBold" panose="020B0502040204020203" pitchFamily="34" charset="0"/>
                <a:ea typeface="Sunflower" pitchFamily="2" charset="-127"/>
                <a:cs typeface="Fira Sans Extra Condensed SemiBold"/>
                <a:sym typeface="Fira Sans Extra Condensed SemiBold"/>
              </a:rPr>
              <a:t>45%</a:t>
            </a:r>
            <a:endParaRPr sz="3200">
              <a:solidFill>
                <a:schemeClr val="lt1"/>
              </a:solidFill>
              <a:latin typeface="Bahnschrift SemiBold" panose="020B0502040204020203" pitchFamily="34" charset="0"/>
              <a:ea typeface="Sunflower" pitchFamily="2" charset="-127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1" name="Google Shape;331;p18"/>
          <p:cNvGrpSpPr/>
          <p:nvPr/>
        </p:nvGrpSpPr>
        <p:grpSpPr>
          <a:xfrm>
            <a:off x="4632682" y="1407914"/>
            <a:ext cx="2949541" cy="4059649"/>
            <a:chOff x="3388786" y="1547687"/>
            <a:chExt cx="2212156" cy="3044737"/>
          </a:xfrm>
        </p:grpSpPr>
        <p:sp>
          <p:nvSpPr>
            <p:cNvPr id="332" name="Google Shape;332;p18"/>
            <p:cNvSpPr/>
            <p:nvPr/>
          </p:nvSpPr>
          <p:spPr>
            <a:xfrm>
              <a:off x="4102169" y="3726243"/>
              <a:ext cx="1333361" cy="766077"/>
            </a:xfrm>
            <a:custGeom>
              <a:avLst/>
              <a:gdLst/>
              <a:ahLst/>
              <a:cxnLst/>
              <a:rect l="l" t="t" r="r" b="b"/>
              <a:pathLst>
                <a:path w="61311" h="35226" extrusionOk="0">
                  <a:moveTo>
                    <a:pt x="30656" y="0"/>
                  </a:moveTo>
                  <a:cubicBezTo>
                    <a:pt x="30656" y="0"/>
                    <a:pt x="0" y="18113"/>
                    <a:pt x="0" y="35225"/>
                  </a:cubicBezTo>
                  <a:lnTo>
                    <a:pt x="61311" y="35225"/>
                  </a:lnTo>
                  <a:cubicBezTo>
                    <a:pt x="61311" y="18113"/>
                    <a:pt x="30656" y="0"/>
                    <a:pt x="30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153667" y="4195597"/>
              <a:ext cx="1230365" cy="296723"/>
            </a:xfrm>
            <a:custGeom>
              <a:avLst/>
              <a:gdLst/>
              <a:ahLst/>
              <a:cxnLst/>
              <a:rect l="l" t="t" r="r" b="b"/>
              <a:pathLst>
                <a:path w="56575" h="13644" extrusionOk="0">
                  <a:moveTo>
                    <a:pt x="28288" y="0"/>
                  </a:moveTo>
                  <a:cubicBezTo>
                    <a:pt x="28288" y="0"/>
                    <a:pt x="1" y="7005"/>
                    <a:pt x="1" y="13643"/>
                  </a:cubicBezTo>
                  <a:lnTo>
                    <a:pt x="56574" y="13643"/>
                  </a:lnTo>
                  <a:cubicBezTo>
                    <a:pt x="56574" y="7005"/>
                    <a:pt x="28288" y="0"/>
                    <a:pt x="28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849370" y="3835046"/>
              <a:ext cx="368533" cy="657275"/>
            </a:xfrm>
            <a:custGeom>
              <a:avLst/>
              <a:gdLst/>
              <a:ahLst/>
              <a:cxnLst/>
              <a:rect l="l" t="t" r="r" b="b"/>
              <a:pathLst>
                <a:path w="16946" h="30223" extrusionOk="0">
                  <a:moveTo>
                    <a:pt x="0" y="1"/>
                  </a:moveTo>
                  <a:cubicBezTo>
                    <a:pt x="3169" y="5671"/>
                    <a:pt x="9274" y="18180"/>
                    <a:pt x="9274" y="30222"/>
                  </a:cubicBezTo>
                  <a:lnTo>
                    <a:pt x="16946" y="30222"/>
                  </a:lnTo>
                  <a:cubicBezTo>
                    <a:pt x="16946" y="18180"/>
                    <a:pt x="5771" y="567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4102169" y="2960165"/>
              <a:ext cx="1333361" cy="766099"/>
            </a:xfrm>
            <a:custGeom>
              <a:avLst/>
              <a:gdLst/>
              <a:ahLst/>
              <a:cxnLst/>
              <a:rect l="l" t="t" r="r" b="b"/>
              <a:pathLst>
                <a:path w="61311" h="35227" extrusionOk="0">
                  <a:moveTo>
                    <a:pt x="0" y="1"/>
                  </a:moveTo>
                  <a:cubicBezTo>
                    <a:pt x="0" y="17146"/>
                    <a:pt x="30656" y="35226"/>
                    <a:pt x="30656" y="35226"/>
                  </a:cubicBezTo>
                  <a:cubicBezTo>
                    <a:pt x="30656" y="35226"/>
                    <a:pt x="61311" y="17146"/>
                    <a:pt x="61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428621" y="3372215"/>
              <a:ext cx="680479" cy="318492"/>
            </a:xfrm>
            <a:custGeom>
              <a:avLst/>
              <a:gdLst/>
              <a:ahLst/>
              <a:cxnLst/>
              <a:rect l="l" t="t" r="r" b="b"/>
              <a:pathLst>
                <a:path w="31290" h="14645" extrusionOk="0">
                  <a:moveTo>
                    <a:pt x="0" y="1"/>
                  </a:moveTo>
                  <a:cubicBezTo>
                    <a:pt x="0" y="7139"/>
                    <a:pt x="15645" y="14645"/>
                    <a:pt x="15645" y="14645"/>
                  </a:cubicBezTo>
                  <a:cubicBezTo>
                    <a:pt x="15645" y="14645"/>
                    <a:pt x="31289" y="7106"/>
                    <a:pt x="3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328495" y="2960165"/>
              <a:ext cx="367815" cy="657275"/>
            </a:xfrm>
            <a:custGeom>
              <a:avLst/>
              <a:gdLst/>
              <a:ahLst/>
              <a:cxnLst/>
              <a:rect l="l" t="t" r="r" b="b"/>
              <a:pathLst>
                <a:path w="16913" h="30223" extrusionOk="0">
                  <a:moveTo>
                    <a:pt x="1" y="1"/>
                  </a:moveTo>
                  <a:cubicBezTo>
                    <a:pt x="1" y="12043"/>
                    <a:pt x="11142" y="24585"/>
                    <a:pt x="16913" y="30222"/>
                  </a:cubicBezTo>
                  <a:cubicBezTo>
                    <a:pt x="13744" y="24585"/>
                    <a:pt x="7640" y="12043"/>
                    <a:pt x="7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4849370" y="2960165"/>
              <a:ext cx="368533" cy="657275"/>
            </a:xfrm>
            <a:custGeom>
              <a:avLst/>
              <a:gdLst/>
              <a:ahLst/>
              <a:cxnLst/>
              <a:rect l="l" t="t" r="r" b="b"/>
              <a:pathLst>
                <a:path w="16946" h="30223" extrusionOk="0">
                  <a:moveTo>
                    <a:pt x="14911" y="1"/>
                  </a:moveTo>
                  <a:cubicBezTo>
                    <a:pt x="13944" y="12910"/>
                    <a:pt x="4570" y="24752"/>
                    <a:pt x="0" y="30222"/>
                  </a:cubicBezTo>
                  <a:cubicBezTo>
                    <a:pt x="5771" y="24585"/>
                    <a:pt x="16679" y="10575"/>
                    <a:pt x="16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5269401" y="2828876"/>
              <a:ext cx="75464" cy="8721"/>
            </a:xfrm>
            <a:custGeom>
              <a:avLst/>
              <a:gdLst/>
              <a:ahLst/>
              <a:cxnLst/>
              <a:rect l="l" t="t" r="r" b="b"/>
              <a:pathLst>
                <a:path w="3470" h="401" extrusionOk="0">
                  <a:moveTo>
                    <a:pt x="0" y="0"/>
                  </a:moveTo>
                  <a:lnTo>
                    <a:pt x="0" y="400"/>
                  </a:lnTo>
                  <a:lnTo>
                    <a:pt x="3469" y="400"/>
                  </a:lnTo>
                  <a:lnTo>
                    <a:pt x="34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5397059" y="2828876"/>
              <a:ext cx="203883" cy="124069"/>
            </a:xfrm>
            <a:custGeom>
              <a:avLst/>
              <a:gdLst/>
              <a:ahLst/>
              <a:cxnLst/>
              <a:rect l="l" t="t" r="r" b="b"/>
              <a:pathLst>
                <a:path w="9375" h="5705" extrusionOk="0">
                  <a:moveTo>
                    <a:pt x="1" y="0"/>
                  </a:moveTo>
                  <a:lnTo>
                    <a:pt x="1" y="400"/>
                  </a:lnTo>
                  <a:lnTo>
                    <a:pt x="3670" y="400"/>
                  </a:lnTo>
                  <a:cubicBezTo>
                    <a:pt x="6606" y="400"/>
                    <a:pt x="8974" y="2769"/>
                    <a:pt x="8974" y="5704"/>
                  </a:cubicBezTo>
                  <a:lnTo>
                    <a:pt x="9374" y="5704"/>
                  </a:lnTo>
                  <a:cubicBezTo>
                    <a:pt x="9374" y="2569"/>
                    <a:pt x="6806" y="0"/>
                    <a:pt x="3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3967965" y="2860062"/>
              <a:ext cx="1601769" cy="200251"/>
            </a:xfrm>
            <a:custGeom>
              <a:avLst/>
              <a:gdLst/>
              <a:ahLst/>
              <a:cxnLst/>
              <a:rect l="l" t="t" r="r" b="b"/>
              <a:pathLst>
                <a:path w="73653" h="9208" extrusionOk="0">
                  <a:moveTo>
                    <a:pt x="4270" y="1"/>
                  </a:moveTo>
                  <a:cubicBezTo>
                    <a:pt x="1902" y="1"/>
                    <a:pt x="0" y="1902"/>
                    <a:pt x="0" y="4270"/>
                  </a:cubicBezTo>
                  <a:lnTo>
                    <a:pt x="0" y="4937"/>
                  </a:lnTo>
                  <a:cubicBezTo>
                    <a:pt x="0" y="7272"/>
                    <a:pt x="1902" y="9207"/>
                    <a:pt x="4270" y="9207"/>
                  </a:cubicBezTo>
                  <a:lnTo>
                    <a:pt x="69383" y="9207"/>
                  </a:lnTo>
                  <a:cubicBezTo>
                    <a:pt x="71752" y="9207"/>
                    <a:pt x="73653" y="7272"/>
                    <a:pt x="73653" y="4937"/>
                  </a:cubicBezTo>
                  <a:lnTo>
                    <a:pt x="73653" y="4270"/>
                  </a:lnTo>
                  <a:cubicBezTo>
                    <a:pt x="73653" y="1902"/>
                    <a:pt x="71752" y="1"/>
                    <a:pt x="6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3967965" y="4392912"/>
              <a:ext cx="1601769" cy="199512"/>
            </a:xfrm>
            <a:custGeom>
              <a:avLst/>
              <a:gdLst/>
              <a:ahLst/>
              <a:cxnLst/>
              <a:rect l="l" t="t" r="r" b="b"/>
              <a:pathLst>
                <a:path w="73653" h="9174" extrusionOk="0">
                  <a:moveTo>
                    <a:pt x="4270" y="0"/>
                  </a:moveTo>
                  <a:cubicBezTo>
                    <a:pt x="1902" y="0"/>
                    <a:pt x="0" y="1902"/>
                    <a:pt x="0" y="4270"/>
                  </a:cubicBezTo>
                  <a:lnTo>
                    <a:pt x="0" y="4904"/>
                  </a:lnTo>
                  <a:cubicBezTo>
                    <a:pt x="0" y="7272"/>
                    <a:pt x="1902" y="9174"/>
                    <a:pt x="4270" y="9174"/>
                  </a:cubicBezTo>
                  <a:lnTo>
                    <a:pt x="69383" y="9174"/>
                  </a:lnTo>
                  <a:cubicBezTo>
                    <a:pt x="71752" y="9174"/>
                    <a:pt x="73653" y="7272"/>
                    <a:pt x="73653" y="4904"/>
                  </a:cubicBezTo>
                  <a:lnTo>
                    <a:pt x="73653" y="4270"/>
                  </a:lnTo>
                  <a:cubicBezTo>
                    <a:pt x="73653" y="1902"/>
                    <a:pt x="71752" y="0"/>
                    <a:pt x="69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3538496" y="3363516"/>
              <a:ext cx="166890" cy="216192"/>
            </a:xfrm>
            <a:custGeom>
              <a:avLst/>
              <a:gdLst/>
              <a:ahLst/>
              <a:cxnLst/>
              <a:rect l="l" t="t" r="r" b="b"/>
              <a:pathLst>
                <a:path w="7674" h="9941" extrusionOk="0">
                  <a:moveTo>
                    <a:pt x="4838" y="0"/>
                  </a:moveTo>
                  <a:lnTo>
                    <a:pt x="1" y="7406"/>
                  </a:lnTo>
                  <a:lnTo>
                    <a:pt x="2836" y="9941"/>
                  </a:lnTo>
                  <a:lnTo>
                    <a:pt x="7673" y="2536"/>
                  </a:lnTo>
                  <a:lnTo>
                    <a:pt x="48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3388786" y="3442982"/>
              <a:ext cx="244768" cy="180896"/>
            </a:xfrm>
            <a:custGeom>
              <a:avLst/>
              <a:gdLst/>
              <a:ahLst/>
              <a:cxnLst/>
              <a:rect l="l" t="t" r="r" b="b"/>
              <a:pathLst>
                <a:path w="11255" h="8318" extrusionOk="0">
                  <a:moveTo>
                    <a:pt x="1315" y="0"/>
                  </a:moveTo>
                  <a:cubicBezTo>
                    <a:pt x="731" y="0"/>
                    <a:pt x="1" y="975"/>
                    <a:pt x="947" y="1950"/>
                  </a:cubicBezTo>
                  <a:cubicBezTo>
                    <a:pt x="2282" y="3251"/>
                    <a:pt x="3716" y="4519"/>
                    <a:pt x="5184" y="5653"/>
                  </a:cubicBezTo>
                  <a:cubicBezTo>
                    <a:pt x="6685" y="6887"/>
                    <a:pt x="7152" y="7321"/>
                    <a:pt x="8419" y="8188"/>
                  </a:cubicBezTo>
                  <a:cubicBezTo>
                    <a:pt x="8533" y="8277"/>
                    <a:pt x="8666" y="8317"/>
                    <a:pt x="8798" y="8317"/>
                  </a:cubicBezTo>
                  <a:cubicBezTo>
                    <a:pt x="9014" y="8317"/>
                    <a:pt x="9229" y="8208"/>
                    <a:pt x="9353" y="8021"/>
                  </a:cubicBezTo>
                  <a:lnTo>
                    <a:pt x="11155" y="5053"/>
                  </a:lnTo>
                  <a:cubicBezTo>
                    <a:pt x="11255" y="4919"/>
                    <a:pt x="11188" y="4752"/>
                    <a:pt x="11088" y="4686"/>
                  </a:cubicBezTo>
                  <a:lnTo>
                    <a:pt x="7485" y="2184"/>
                  </a:lnTo>
                  <a:cubicBezTo>
                    <a:pt x="7285" y="2017"/>
                    <a:pt x="7018" y="1984"/>
                    <a:pt x="6785" y="1984"/>
                  </a:cubicBezTo>
                  <a:cubicBezTo>
                    <a:pt x="6721" y="1988"/>
                    <a:pt x="6656" y="1991"/>
                    <a:pt x="6589" y="1991"/>
                  </a:cubicBezTo>
                  <a:cubicBezTo>
                    <a:pt x="5169" y="1991"/>
                    <a:pt x="2919" y="1006"/>
                    <a:pt x="1581" y="82"/>
                  </a:cubicBezTo>
                  <a:cubicBezTo>
                    <a:pt x="1502" y="26"/>
                    <a:pt x="1410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592908" y="3363516"/>
              <a:ext cx="111739" cy="129876"/>
            </a:xfrm>
            <a:custGeom>
              <a:avLst/>
              <a:gdLst/>
              <a:ahLst/>
              <a:cxnLst/>
              <a:rect l="l" t="t" r="r" b="b"/>
              <a:pathLst>
                <a:path w="5138" h="5972" extrusionOk="0">
                  <a:moveTo>
                    <a:pt x="2336" y="0"/>
                  </a:moveTo>
                  <a:lnTo>
                    <a:pt x="1" y="3570"/>
                  </a:lnTo>
                  <a:lnTo>
                    <a:pt x="2903" y="5971"/>
                  </a:lnTo>
                  <a:lnTo>
                    <a:pt x="5138" y="2536"/>
                  </a:lnTo>
                  <a:lnTo>
                    <a:pt x="23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598715" y="2611792"/>
              <a:ext cx="1074392" cy="857656"/>
            </a:xfrm>
            <a:custGeom>
              <a:avLst/>
              <a:gdLst/>
              <a:ahLst/>
              <a:cxnLst/>
              <a:rect l="l" t="t" r="r" b="b"/>
              <a:pathLst>
                <a:path w="49403" h="39437" extrusionOk="0">
                  <a:moveTo>
                    <a:pt x="29789" y="1"/>
                  </a:moveTo>
                  <a:cubicBezTo>
                    <a:pt x="24108" y="1"/>
                    <a:pt x="13996" y="661"/>
                    <a:pt x="12309" y="5245"/>
                  </a:cubicBezTo>
                  <a:cubicBezTo>
                    <a:pt x="6972" y="19856"/>
                    <a:pt x="1" y="35367"/>
                    <a:pt x="1" y="35367"/>
                  </a:cubicBezTo>
                  <a:lnTo>
                    <a:pt x="5605" y="39437"/>
                  </a:lnTo>
                  <a:cubicBezTo>
                    <a:pt x="5605" y="39437"/>
                    <a:pt x="17413" y="21357"/>
                    <a:pt x="21049" y="9749"/>
                  </a:cubicBezTo>
                  <a:cubicBezTo>
                    <a:pt x="24657" y="10626"/>
                    <a:pt x="29728" y="11438"/>
                    <a:pt x="34438" y="11438"/>
                  </a:cubicBezTo>
                  <a:cubicBezTo>
                    <a:pt x="39221" y="11438"/>
                    <a:pt x="43632" y="10601"/>
                    <a:pt x="45767" y="8148"/>
                  </a:cubicBezTo>
                  <a:cubicBezTo>
                    <a:pt x="49402" y="3978"/>
                    <a:pt x="46701" y="108"/>
                    <a:pt x="46701" y="108"/>
                  </a:cubicBezTo>
                  <a:lnTo>
                    <a:pt x="33658" y="108"/>
                  </a:lnTo>
                  <a:cubicBezTo>
                    <a:pt x="33658" y="108"/>
                    <a:pt x="32086" y="1"/>
                    <a:pt x="29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3944021" y="2861519"/>
              <a:ext cx="55891" cy="223456"/>
            </a:xfrm>
            <a:custGeom>
              <a:avLst/>
              <a:gdLst/>
              <a:ahLst/>
              <a:cxnLst/>
              <a:rect l="l" t="t" r="r" b="b"/>
              <a:pathLst>
                <a:path w="2570" h="10275" extrusionOk="0">
                  <a:moveTo>
                    <a:pt x="1535" y="0"/>
                  </a:moveTo>
                  <a:cubicBezTo>
                    <a:pt x="1068" y="1768"/>
                    <a:pt x="401" y="6905"/>
                    <a:pt x="1" y="10274"/>
                  </a:cubicBezTo>
                  <a:cubicBezTo>
                    <a:pt x="901" y="8506"/>
                    <a:pt x="1802" y="6672"/>
                    <a:pt x="2569" y="4904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3574771" y="3340312"/>
              <a:ext cx="182831" cy="169043"/>
            </a:xfrm>
            <a:custGeom>
              <a:avLst/>
              <a:gdLst/>
              <a:ahLst/>
              <a:cxnLst/>
              <a:rect l="l" t="t" r="r" b="b"/>
              <a:pathLst>
                <a:path w="8407" h="7773" extrusionOk="0">
                  <a:moveTo>
                    <a:pt x="1302" y="0"/>
                  </a:moveTo>
                  <a:lnTo>
                    <a:pt x="1" y="2769"/>
                  </a:lnTo>
                  <a:lnTo>
                    <a:pt x="6339" y="7772"/>
                  </a:lnTo>
                  <a:lnTo>
                    <a:pt x="8407" y="5404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3507310" y="3459727"/>
              <a:ext cx="34122" cy="36036"/>
            </a:xfrm>
            <a:custGeom>
              <a:avLst/>
              <a:gdLst/>
              <a:ahLst/>
              <a:cxnLst/>
              <a:rect l="l" t="t" r="r" b="b"/>
              <a:pathLst>
                <a:path w="1569" h="1657" extrusionOk="0">
                  <a:moveTo>
                    <a:pt x="501" y="213"/>
                  </a:moveTo>
                  <a:cubicBezTo>
                    <a:pt x="768" y="280"/>
                    <a:pt x="1101" y="914"/>
                    <a:pt x="1301" y="1414"/>
                  </a:cubicBezTo>
                  <a:cubicBezTo>
                    <a:pt x="668" y="1114"/>
                    <a:pt x="234" y="814"/>
                    <a:pt x="201" y="580"/>
                  </a:cubicBezTo>
                  <a:cubicBezTo>
                    <a:pt x="201" y="447"/>
                    <a:pt x="234" y="313"/>
                    <a:pt x="334" y="246"/>
                  </a:cubicBezTo>
                  <a:cubicBezTo>
                    <a:pt x="367" y="213"/>
                    <a:pt x="434" y="213"/>
                    <a:pt x="501" y="213"/>
                  </a:cubicBezTo>
                  <a:close/>
                  <a:moveTo>
                    <a:pt x="440" y="0"/>
                  </a:moveTo>
                  <a:cubicBezTo>
                    <a:pt x="351" y="0"/>
                    <a:pt x="276" y="38"/>
                    <a:pt x="201" y="113"/>
                  </a:cubicBezTo>
                  <a:cubicBezTo>
                    <a:pt x="67" y="213"/>
                    <a:pt x="1" y="413"/>
                    <a:pt x="34" y="580"/>
                  </a:cubicBezTo>
                  <a:cubicBezTo>
                    <a:pt x="101" y="847"/>
                    <a:pt x="267" y="1047"/>
                    <a:pt x="501" y="1180"/>
                  </a:cubicBezTo>
                  <a:cubicBezTo>
                    <a:pt x="801" y="1347"/>
                    <a:pt x="1101" y="1514"/>
                    <a:pt x="1435" y="1647"/>
                  </a:cubicBezTo>
                  <a:cubicBezTo>
                    <a:pt x="1447" y="1654"/>
                    <a:pt x="1459" y="1656"/>
                    <a:pt x="1471" y="1656"/>
                  </a:cubicBezTo>
                  <a:cubicBezTo>
                    <a:pt x="1524" y="1656"/>
                    <a:pt x="1568" y="1602"/>
                    <a:pt x="1568" y="1547"/>
                  </a:cubicBezTo>
                  <a:cubicBezTo>
                    <a:pt x="1502" y="1381"/>
                    <a:pt x="1035" y="146"/>
                    <a:pt x="534" y="13"/>
                  </a:cubicBezTo>
                  <a:cubicBezTo>
                    <a:pt x="501" y="5"/>
                    <a:pt x="470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3533429" y="3455052"/>
              <a:ext cx="23226" cy="40516"/>
            </a:xfrm>
            <a:custGeom>
              <a:avLst/>
              <a:gdLst/>
              <a:ahLst/>
              <a:cxnLst/>
              <a:rect l="l" t="t" r="r" b="b"/>
              <a:pathLst>
                <a:path w="1068" h="1863" extrusionOk="0">
                  <a:moveTo>
                    <a:pt x="525" y="189"/>
                  </a:moveTo>
                  <a:cubicBezTo>
                    <a:pt x="556" y="189"/>
                    <a:pt x="592" y="200"/>
                    <a:pt x="634" y="228"/>
                  </a:cubicBezTo>
                  <a:lnTo>
                    <a:pt x="668" y="261"/>
                  </a:lnTo>
                  <a:cubicBezTo>
                    <a:pt x="734" y="295"/>
                    <a:pt x="768" y="361"/>
                    <a:pt x="801" y="428"/>
                  </a:cubicBezTo>
                  <a:cubicBezTo>
                    <a:pt x="868" y="762"/>
                    <a:pt x="534" y="1295"/>
                    <a:pt x="301" y="1596"/>
                  </a:cubicBezTo>
                  <a:cubicBezTo>
                    <a:pt x="201" y="1162"/>
                    <a:pt x="234" y="428"/>
                    <a:pt x="434" y="228"/>
                  </a:cubicBezTo>
                  <a:cubicBezTo>
                    <a:pt x="453" y="209"/>
                    <a:pt x="484" y="189"/>
                    <a:pt x="525" y="189"/>
                  </a:cubicBezTo>
                  <a:close/>
                  <a:moveTo>
                    <a:pt x="554" y="1"/>
                  </a:moveTo>
                  <a:cubicBezTo>
                    <a:pt x="467" y="1"/>
                    <a:pt x="378" y="36"/>
                    <a:pt x="301" y="95"/>
                  </a:cubicBezTo>
                  <a:cubicBezTo>
                    <a:pt x="0" y="395"/>
                    <a:pt x="0" y="1395"/>
                    <a:pt x="201" y="1796"/>
                  </a:cubicBezTo>
                  <a:cubicBezTo>
                    <a:pt x="201" y="1829"/>
                    <a:pt x="201" y="1829"/>
                    <a:pt x="234" y="1862"/>
                  </a:cubicBezTo>
                  <a:lnTo>
                    <a:pt x="267" y="1862"/>
                  </a:lnTo>
                  <a:cubicBezTo>
                    <a:pt x="301" y="1862"/>
                    <a:pt x="334" y="1829"/>
                    <a:pt x="334" y="1829"/>
                  </a:cubicBezTo>
                  <a:cubicBezTo>
                    <a:pt x="367" y="1796"/>
                    <a:pt x="1068" y="928"/>
                    <a:pt x="968" y="361"/>
                  </a:cubicBezTo>
                  <a:cubicBezTo>
                    <a:pt x="934" y="228"/>
                    <a:pt x="868" y="128"/>
                    <a:pt x="734" y="61"/>
                  </a:cubicBezTo>
                  <a:cubicBezTo>
                    <a:pt x="678" y="19"/>
                    <a:pt x="617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048475" y="3478126"/>
              <a:ext cx="93623" cy="212582"/>
            </a:xfrm>
            <a:custGeom>
              <a:avLst/>
              <a:gdLst/>
              <a:ahLst/>
              <a:cxnLst/>
              <a:rect l="l" t="t" r="r" b="b"/>
              <a:pathLst>
                <a:path w="4305" h="9775" extrusionOk="0">
                  <a:moveTo>
                    <a:pt x="1" y="1"/>
                  </a:moveTo>
                  <a:lnTo>
                    <a:pt x="668" y="9775"/>
                  </a:lnTo>
                  <a:lnTo>
                    <a:pt x="4304" y="9041"/>
                  </a:lnTo>
                  <a:lnTo>
                    <a:pt x="3704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3922383" y="3622660"/>
              <a:ext cx="266864" cy="178221"/>
            </a:xfrm>
            <a:custGeom>
              <a:avLst/>
              <a:gdLst/>
              <a:ahLst/>
              <a:cxnLst/>
              <a:rect l="l" t="t" r="r" b="b"/>
              <a:pathLst>
                <a:path w="12271" h="8195" extrusionOk="0">
                  <a:moveTo>
                    <a:pt x="10253" y="0"/>
                  </a:moveTo>
                  <a:cubicBezTo>
                    <a:pt x="10212" y="0"/>
                    <a:pt x="10171" y="8"/>
                    <a:pt x="10135" y="26"/>
                  </a:cubicBezTo>
                  <a:lnTo>
                    <a:pt x="5966" y="1794"/>
                  </a:lnTo>
                  <a:cubicBezTo>
                    <a:pt x="5732" y="1894"/>
                    <a:pt x="5565" y="2061"/>
                    <a:pt x="5432" y="2261"/>
                  </a:cubicBezTo>
                  <a:cubicBezTo>
                    <a:pt x="4732" y="3529"/>
                    <a:pt x="2163" y="5830"/>
                    <a:pt x="595" y="6564"/>
                  </a:cubicBezTo>
                  <a:cubicBezTo>
                    <a:pt x="0" y="6862"/>
                    <a:pt x="228" y="8195"/>
                    <a:pt x="1444" y="8195"/>
                  </a:cubicBezTo>
                  <a:cubicBezTo>
                    <a:pt x="1592" y="8195"/>
                    <a:pt x="1753" y="8175"/>
                    <a:pt x="1930" y="8132"/>
                  </a:cubicBezTo>
                  <a:cubicBezTo>
                    <a:pt x="3564" y="7732"/>
                    <a:pt x="6600" y="6331"/>
                    <a:pt x="7734" y="5864"/>
                  </a:cubicBezTo>
                  <a:cubicBezTo>
                    <a:pt x="9568" y="5097"/>
                    <a:pt x="10269" y="4896"/>
                    <a:pt x="11737" y="4296"/>
                  </a:cubicBezTo>
                  <a:cubicBezTo>
                    <a:pt x="12103" y="4129"/>
                    <a:pt x="12270" y="3729"/>
                    <a:pt x="12103" y="3362"/>
                  </a:cubicBezTo>
                  <a:lnTo>
                    <a:pt x="10536" y="160"/>
                  </a:lnTo>
                  <a:cubicBezTo>
                    <a:pt x="10487" y="62"/>
                    <a:pt x="10366" y="0"/>
                    <a:pt x="10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005676" y="3669112"/>
              <a:ext cx="45017" cy="20899"/>
            </a:xfrm>
            <a:custGeom>
              <a:avLst/>
              <a:gdLst/>
              <a:ahLst/>
              <a:cxnLst/>
              <a:rect l="l" t="t" r="r" b="b"/>
              <a:pathLst>
                <a:path w="2070" h="961" extrusionOk="0">
                  <a:moveTo>
                    <a:pt x="908" y="179"/>
                  </a:moveTo>
                  <a:cubicBezTo>
                    <a:pt x="1180" y="179"/>
                    <a:pt x="1484" y="211"/>
                    <a:pt x="1735" y="259"/>
                  </a:cubicBezTo>
                  <a:cubicBezTo>
                    <a:pt x="1248" y="611"/>
                    <a:pt x="826" y="787"/>
                    <a:pt x="560" y="787"/>
                  </a:cubicBezTo>
                  <a:cubicBezTo>
                    <a:pt x="498" y="787"/>
                    <a:pt x="445" y="778"/>
                    <a:pt x="401" y="759"/>
                  </a:cubicBezTo>
                  <a:cubicBezTo>
                    <a:pt x="268" y="726"/>
                    <a:pt x="201" y="592"/>
                    <a:pt x="201" y="492"/>
                  </a:cubicBezTo>
                  <a:cubicBezTo>
                    <a:pt x="168" y="425"/>
                    <a:pt x="201" y="359"/>
                    <a:pt x="234" y="325"/>
                  </a:cubicBezTo>
                  <a:cubicBezTo>
                    <a:pt x="340" y="220"/>
                    <a:pt x="604" y="179"/>
                    <a:pt x="908" y="179"/>
                  </a:cubicBezTo>
                  <a:close/>
                  <a:moveTo>
                    <a:pt x="889" y="0"/>
                  </a:moveTo>
                  <a:cubicBezTo>
                    <a:pt x="567" y="0"/>
                    <a:pt x="260" y="46"/>
                    <a:pt x="101" y="192"/>
                  </a:cubicBezTo>
                  <a:cubicBezTo>
                    <a:pt x="34" y="259"/>
                    <a:pt x="1" y="392"/>
                    <a:pt x="1" y="526"/>
                  </a:cubicBezTo>
                  <a:cubicBezTo>
                    <a:pt x="34" y="692"/>
                    <a:pt x="134" y="859"/>
                    <a:pt x="334" y="926"/>
                  </a:cubicBezTo>
                  <a:cubicBezTo>
                    <a:pt x="417" y="949"/>
                    <a:pt x="508" y="961"/>
                    <a:pt x="602" y="961"/>
                  </a:cubicBezTo>
                  <a:cubicBezTo>
                    <a:pt x="772" y="961"/>
                    <a:pt x="951" y="924"/>
                    <a:pt x="1102" y="859"/>
                  </a:cubicBezTo>
                  <a:cubicBezTo>
                    <a:pt x="1435" y="692"/>
                    <a:pt x="1735" y="492"/>
                    <a:pt x="2036" y="292"/>
                  </a:cubicBezTo>
                  <a:cubicBezTo>
                    <a:pt x="2069" y="259"/>
                    <a:pt x="2069" y="225"/>
                    <a:pt x="2069" y="192"/>
                  </a:cubicBezTo>
                  <a:cubicBezTo>
                    <a:pt x="2069" y="159"/>
                    <a:pt x="2036" y="125"/>
                    <a:pt x="2002" y="125"/>
                  </a:cubicBezTo>
                  <a:cubicBezTo>
                    <a:pt x="1902" y="105"/>
                    <a:pt x="1378" y="0"/>
                    <a:pt x="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015832" y="3643059"/>
              <a:ext cx="34861" cy="32969"/>
            </a:xfrm>
            <a:custGeom>
              <a:avLst/>
              <a:gdLst/>
              <a:ahLst/>
              <a:cxnLst/>
              <a:rect l="l" t="t" r="r" b="b"/>
              <a:pathLst>
                <a:path w="1603" h="1516" extrusionOk="0">
                  <a:moveTo>
                    <a:pt x="505" y="197"/>
                  </a:moveTo>
                  <a:cubicBezTo>
                    <a:pt x="543" y="197"/>
                    <a:pt x="585" y="206"/>
                    <a:pt x="635" y="222"/>
                  </a:cubicBezTo>
                  <a:cubicBezTo>
                    <a:pt x="935" y="323"/>
                    <a:pt x="1235" y="923"/>
                    <a:pt x="1369" y="1290"/>
                  </a:cubicBezTo>
                  <a:cubicBezTo>
                    <a:pt x="935" y="1156"/>
                    <a:pt x="301" y="723"/>
                    <a:pt x="268" y="423"/>
                  </a:cubicBezTo>
                  <a:cubicBezTo>
                    <a:pt x="268" y="389"/>
                    <a:pt x="268" y="289"/>
                    <a:pt x="368" y="256"/>
                  </a:cubicBezTo>
                  <a:lnTo>
                    <a:pt x="401" y="222"/>
                  </a:lnTo>
                  <a:cubicBezTo>
                    <a:pt x="435" y="206"/>
                    <a:pt x="468" y="197"/>
                    <a:pt x="505" y="197"/>
                  </a:cubicBezTo>
                  <a:close/>
                  <a:moveTo>
                    <a:pt x="492" y="0"/>
                  </a:moveTo>
                  <a:cubicBezTo>
                    <a:pt x="408" y="0"/>
                    <a:pt x="326" y="17"/>
                    <a:pt x="268" y="56"/>
                  </a:cubicBezTo>
                  <a:cubicBezTo>
                    <a:pt x="101" y="156"/>
                    <a:pt x="1" y="289"/>
                    <a:pt x="68" y="456"/>
                  </a:cubicBezTo>
                  <a:cubicBezTo>
                    <a:pt x="134" y="890"/>
                    <a:pt x="1002" y="1457"/>
                    <a:pt x="1469" y="1490"/>
                  </a:cubicBezTo>
                  <a:cubicBezTo>
                    <a:pt x="1485" y="1507"/>
                    <a:pt x="1502" y="1515"/>
                    <a:pt x="1514" y="1515"/>
                  </a:cubicBezTo>
                  <a:cubicBezTo>
                    <a:pt x="1527" y="1515"/>
                    <a:pt x="1535" y="1507"/>
                    <a:pt x="1535" y="1490"/>
                  </a:cubicBezTo>
                  <a:lnTo>
                    <a:pt x="1569" y="1490"/>
                  </a:lnTo>
                  <a:cubicBezTo>
                    <a:pt x="1602" y="1457"/>
                    <a:pt x="1602" y="1423"/>
                    <a:pt x="1569" y="1390"/>
                  </a:cubicBezTo>
                  <a:cubicBezTo>
                    <a:pt x="1569" y="1357"/>
                    <a:pt x="1202" y="256"/>
                    <a:pt x="668" y="22"/>
                  </a:cubicBezTo>
                  <a:cubicBezTo>
                    <a:pt x="613" y="9"/>
                    <a:pt x="552" y="0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048475" y="3478126"/>
              <a:ext cx="87816" cy="111021"/>
            </a:xfrm>
            <a:custGeom>
              <a:avLst/>
              <a:gdLst/>
              <a:ahLst/>
              <a:cxnLst/>
              <a:rect l="l" t="t" r="r" b="b"/>
              <a:pathLst>
                <a:path w="4038" h="5105" extrusionOk="0">
                  <a:moveTo>
                    <a:pt x="1" y="1"/>
                  </a:moveTo>
                  <a:lnTo>
                    <a:pt x="335" y="5105"/>
                  </a:lnTo>
                  <a:lnTo>
                    <a:pt x="4037" y="5038"/>
                  </a:lnTo>
                  <a:lnTo>
                    <a:pt x="3704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3941129" y="2614141"/>
              <a:ext cx="860375" cy="943820"/>
            </a:xfrm>
            <a:custGeom>
              <a:avLst/>
              <a:gdLst/>
              <a:ahLst/>
              <a:cxnLst/>
              <a:rect l="l" t="t" r="r" b="b"/>
              <a:pathLst>
                <a:path w="39562" h="43399" extrusionOk="0">
                  <a:moveTo>
                    <a:pt x="27119" y="0"/>
                  </a:moveTo>
                  <a:cubicBezTo>
                    <a:pt x="27119" y="0"/>
                    <a:pt x="0" y="2569"/>
                    <a:pt x="1001" y="10741"/>
                  </a:cubicBezTo>
                  <a:cubicBezTo>
                    <a:pt x="2402" y="22517"/>
                    <a:pt x="3469" y="43131"/>
                    <a:pt x="3469" y="43131"/>
                  </a:cubicBezTo>
                  <a:lnTo>
                    <a:pt x="10374" y="43398"/>
                  </a:lnTo>
                  <a:cubicBezTo>
                    <a:pt x="10374" y="43398"/>
                    <a:pt x="12943" y="25252"/>
                    <a:pt x="11442" y="13210"/>
                  </a:cubicBezTo>
                  <a:cubicBezTo>
                    <a:pt x="12618" y="13210"/>
                    <a:pt x="14027" y="13220"/>
                    <a:pt x="15570" y="13220"/>
                  </a:cubicBezTo>
                  <a:cubicBezTo>
                    <a:pt x="23213" y="13220"/>
                    <a:pt x="34145" y="12966"/>
                    <a:pt x="36393" y="9941"/>
                  </a:cubicBezTo>
                  <a:cubicBezTo>
                    <a:pt x="39562" y="5638"/>
                    <a:pt x="38094" y="0"/>
                    <a:pt x="38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996259" y="3479583"/>
              <a:ext cx="198054" cy="87077"/>
            </a:xfrm>
            <a:custGeom>
              <a:avLst/>
              <a:gdLst/>
              <a:ahLst/>
              <a:cxnLst/>
              <a:rect l="l" t="t" r="r" b="b"/>
              <a:pathLst>
                <a:path w="9107" h="4004" extrusionOk="0">
                  <a:moveTo>
                    <a:pt x="0" y="1"/>
                  </a:moveTo>
                  <a:lnTo>
                    <a:pt x="300" y="3603"/>
                  </a:lnTo>
                  <a:lnTo>
                    <a:pt x="8606" y="4003"/>
                  </a:lnTo>
                  <a:lnTo>
                    <a:pt x="9107" y="6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3906790" y="2029068"/>
              <a:ext cx="494277" cy="570611"/>
            </a:xfrm>
            <a:custGeom>
              <a:avLst/>
              <a:gdLst/>
              <a:ahLst/>
              <a:cxnLst/>
              <a:rect l="l" t="t" r="r" b="b"/>
              <a:pathLst>
                <a:path w="22728" h="26238" extrusionOk="0">
                  <a:moveTo>
                    <a:pt x="19744" y="0"/>
                  </a:moveTo>
                  <a:cubicBezTo>
                    <a:pt x="18341" y="0"/>
                    <a:pt x="17141" y="1024"/>
                    <a:pt x="16923" y="2453"/>
                  </a:cubicBezTo>
                  <a:lnTo>
                    <a:pt x="16923" y="2519"/>
                  </a:lnTo>
                  <a:cubicBezTo>
                    <a:pt x="16790" y="3720"/>
                    <a:pt x="16623" y="5021"/>
                    <a:pt x="16423" y="6289"/>
                  </a:cubicBezTo>
                  <a:cubicBezTo>
                    <a:pt x="16223" y="7590"/>
                    <a:pt x="16023" y="8824"/>
                    <a:pt x="15756" y="10091"/>
                  </a:cubicBezTo>
                  <a:cubicBezTo>
                    <a:pt x="15522" y="11326"/>
                    <a:pt x="15222" y="12560"/>
                    <a:pt x="14889" y="13727"/>
                  </a:cubicBezTo>
                  <a:cubicBezTo>
                    <a:pt x="14588" y="14828"/>
                    <a:pt x="14188" y="15896"/>
                    <a:pt x="13688" y="16930"/>
                  </a:cubicBezTo>
                  <a:cubicBezTo>
                    <a:pt x="13488" y="17330"/>
                    <a:pt x="13254" y="17664"/>
                    <a:pt x="12987" y="17997"/>
                  </a:cubicBezTo>
                  <a:cubicBezTo>
                    <a:pt x="12921" y="18097"/>
                    <a:pt x="12854" y="18164"/>
                    <a:pt x="12754" y="18231"/>
                  </a:cubicBezTo>
                  <a:cubicBezTo>
                    <a:pt x="12687" y="18297"/>
                    <a:pt x="12587" y="18397"/>
                    <a:pt x="12487" y="18464"/>
                  </a:cubicBezTo>
                  <a:cubicBezTo>
                    <a:pt x="12287" y="18631"/>
                    <a:pt x="12087" y="18798"/>
                    <a:pt x="11886" y="18964"/>
                  </a:cubicBezTo>
                  <a:cubicBezTo>
                    <a:pt x="10919" y="19632"/>
                    <a:pt x="9885" y="20199"/>
                    <a:pt x="8818" y="20699"/>
                  </a:cubicBezTo>
                  <a:cubicBezTo>
                    <a:pt x="6449" y="21733"/>
                    <a:pt x="4081" y="22667"/>
                    <a:pt x="1612" y="23434"/>
                  </a:cubicBezTo>
                  <a:lnTo>
                    <a:pt x="1579" y="23468"/>
                  </a:lnTo>
                  <a:cubicBezTo>
                    <a:pt x="0" y="23961"/>
                    <a:pt x="400" y="26238"/>
                    <a:pt x="2010" y="26238"/>
                  </a:cubicBezTo>
                  <a:cubicBezTo>
                    <a:pt x="2033" y="26238"/>
                    <a:pt x="2056" y="26237"/>
                    <a:pt x="2079" y="26236"/>
                  </a:cubicBezTo>
                  <a:cubicBezTo>
                    <a:pt x="3480" y="26170"/>
                    <a:pt x="4848" y="26036"/>
                    <a:pt x="6249" y="25803"/>
                  </a:cubicBezTo>
                  <a:cubicBezTo>
                    <a:pt x="6950" y="25703"/>
                    <a:pt x="7617" y="25569"/>
                    <a:pt x="8317" y="25436"/>
                  </a:cubicBezTo>
                  <a:cubicBezTo>
                    <a:pt x="9018" y="25269"/>
                    <a:pt x="9718" y="25102"/>
                    <a:pt x="10419" y="24869"/>
                  </a:cubicBezTo>
                  <a:cubicBezTo>
                    <a:pt x="11853" y="24468"/>
                    <a:pt x="13254" y="23901"/>
                    <a:pt x="14588" y="23201"/>
                  </a:cubicBezTo>
                  <a:cubicBezTo>
                    <a:pt x="14922" y="23001"/>
                    <a:pt x="15289" y="22767"/>
                    <a:pt x="15622" y="22534"/>
                  </a:cubicBezTo>
                  <a:cubicBezTo>
                    <a:pt x="15789" y="22434"/>
                    <a:pt x="15956" y="22300"/>
                    <a:pt x="16123" y="22167"/>
                  </a:cubicBezTo>
                  <a:cubicBezTo>
                    <a:pt x="16323" y="22000"/>
                    <a:pt x="16490" y="21867"/>
                    <a:pt x="16657" y="21700"/>
                  </a:cubicBezTo>
                  <a:cubicBezTo>
                    <a:pt x="17324" y="21066"/>
                    <a:pt x="17891" y="20365"/>
                    <a:pt x="18324" y="19598"/>
                  </a:cubicBezTo>
                  <a:cubicBezTo>
                    <a:pt x="19125" y="18264"/>
                    <a:pt x="19759" y="16863"/>
                    <a:pt x="20226" y="15429"/>
                  </a:cubicBezTo>
                  <a:cubicBezTo>
                    <a:pt x="20693" y="14028"/>
                    <a:pt x="21093" y="12660"/>
                    <a:pt x="21393" y="11292"/>
                  </a:cubicBezTo>
                  <a:cubicBezTo>
                    <a:pt x="21693" y="9925"/>
                    <a:pt x="21960" y="8557"/>
                    <a:pt x="22160" y="7189"/>
                  </a:cubicBezTo>
                  <a:cubicBezTo>
                    <a:pt x="22294" y="6489"/>
                    <a:pt x="22361" y="5822"/>
                    <a:pt x="22461" y="5121"/>
                  </a:cubicBezTo>
                  <a:cubicBezTo>
                    <a:pt x="22561" y="4421"/>
                    <a:pt x="22627" y="3754"/>
                    <a:pt x="22694" y="3020"/>
                  </a:cubicBezTo>
                  <a:lnTo>
                    <a:pt x="22627" y="3020"/>
                  </a:lnTo>
                  <a:cubicBezTo>
                    <a:pt x="22728" y="1485"/>
                    <a:pt x="21593" y="151"/>
                    <a:pt x="20059" y="18"/>
                  </a:cubicBezTo>
                  <a:cubicBezTo>
                    <a:pt x="19953" y="6"/>
                    <a:pt x="19848" y="0"/>
                    <a:pt x="19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3909204" y="2522736"/>
              <a:ext cx="114631" cy="86338"/>
            </a:xfrm>
            <a:custGeom>
              <a:avLst/>
              <a:gdLst/>
              <a:ahLst/>
              <a:cxnLst/>
              <a:rect l="l" t="t" r="r" b="b"/>
              <a:pathLst>
                <a:path w="5271" h="3970" extrusionOk="0">
                  <a:moveTo>
                    <a:pt x="2102" y="0"/>
                  </a:moveTo>
                  <a:lnTo>
                    <a:pt x="0" y="134"/>
                  </a:lnTo>
                  <a:lnTo>
                    <a:pt x="1668" y="3970"/>
                  </a:lnTo>
                  <a:cubicBezTo>
                    <a:pt x="1668" y="3970"/>
                    <a:pt x="5271" y="3903"/>
                    <a:pt x="5204" y="2102"/>
                  </a:cubicBezTo>
                  <a:lnTo>
                    <a:pt x="4570" y="1268"/>
                  </a:lnTo>
                  <a:cubicBezTo>
                    <a:pt x="3970" y="534"/>
                    <a:pt x="3069" y="67"/>
                    <a:pt x="2102" y="0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3859880" y="2525629"/>
              <a:ext cx="85620" cy="83445"/>
            </a:xfrm>
            <a:custGeom>
              <a:avLst/>
              <a:gdLst/>
              <a:ahLst/>
              <a:cxnLst/>
              <a:rect l="l" t="t" r="r" b="b"/>
              <a:pathLst>
                <a:path w="3937" h="3837" extrusionOk="0">
                  <a:moveTo>
                    <a:pt x="2268" y="1"/>
                  </a:moveTo>
                  <a:lnTo>
                    <a:pt x="0" y="301"/>
                  </a:lnTo>
                  <a:lnTo>
                    <a:pt x="1801" y="3837"/>
                  </a:lnTo>
                  <a:lnTo>
                    <a:pt x="3936" y="3837"/>
                  </a:lnTo>
                  <a:lnTo>
                    <a:pt x="2268" y="1"/>
                  </a:ln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266841" y="1936293"/>
              <a:ext cx="502737" cy="677870"/>
            </a:xfrm>
            <a:custGeom>
              <a:avLst/>
              <a:gdLst/>
              <a:ahLst/>
              <a:cxnLst/>
              <a:rect l="l" t="t" r="r" b="b"/>
              <a:pathLst>
                <a:path w="23117" h="31170" extrusionOk="0">
                  <a:moveTo>
                    <a:pt x="14069" y="1"/>
                  </a:moveTo>
                  <a:cubicBezTo>
                    <a:pt x="13729" y="1"/>
                    <a:pt x="13394" y="32"/>
                    <a:pt x="13076" y="81"/>
                  </a:cubicBezTo>
                  <a:lnTo>
                    <a:pt x="9841" y="548"/>
                  </a:lnTo>
                  <a:lnTo>
                    <a:pt x="5838" y="1381"/>
                  </a:lnTo>
                  <a:lnTo>
                    <a:pt x="3837" y="2315"/>
                  </a:lnTo>
                  <a:cubicBezTo>
                    <a:pt x="1368" y="3483"/>
                    <a:pt x="0" y="6185"/>
                    <a:pt x="467" y="8887"/>
                  </a:cubicBezTo>
                  <a:cubicBezTo>
                    <a:pt x="1268" y="13257"/>
                    <a:pt x="3570" y="20262"/>
                    <a:pt x="4003" y="31169"/>
                  </a:cubicBezTo>
                  <a:lnTo>
                    <a:pt x="23117" y="31169"/>
                  </a:lnTo>
                  <a:cubicBezTo>
                    <a:pt x="23017" y="25165"/>
                    <a:pt x="22617" y="18527"/>
                    <a:pt x="21849" y="14124"/>
                  </a:cubicBezTo>
                  <a:cubicBezTo>
                    <a:pt x="21282" y="10955"/>
                    <a:pt x="20582" y="7386"/>
                    <a:pt x="19781" y="4450"/>
                  </a:cubicBezTo>
                  <a:cubicBezTo>
                    <a:pt x="19081" y="2015"/>
                    <a:pt x="16979" y="247"/>
                    <a:pt x="14444" y="14"/>
                  </a:cubicBezTo>
                  <a:cubicBezTo>
                    <a:pt x="14319" y="5"/>
                    <a:pt x="14194" y="1"/>
                    <a:pt x="14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4353897" y="1975765"/>
              <a:ext cx="145839" cy="299615"/>
            </a:xfrm>
            <a:custGeom>
              <a:avLst/>
              <a:gdLst/>
              <a:ahLst/>
              <a:cxnLst/>
              <a:rect l="l" t="t" r="r" b="b"/>
              <a:pathLst>
                <a:path w="6706" h="13777" extrusionOk="0">
                  <a:moveTo>
                    <a:pt x="6705" y="0"/>
                  </a:moveTo>
                  <a:lnTo>
                    <a:pt x="0" y="1968"/>
                  </a:lnTo>
                  <a:cubicBezTo>
                    <a:pt x="34" y="3736"/>
                    <a:pt x="401" y="10141"/>
                    <a:pt x="2335" y="13777"/>
                  </a:cubicBezTo>
                  <a:cubicBezTo>
                    <a:pt x="2669" y="10374"/>
                    <a:pt x="6705" y="0"/>
                    <a:pt x="6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4619412" y="2000427"/>
              <a:ext cx="150166" cy="613736"/>
            </a:xfrm>
            <a:custGeom>
              <a:avLst/>
              <a:gdLst/>
              <a:ahLst/>
              <a:cxnLst/>
              <a:rect l="l" t="t" r="r" b="b"/>
              <a:pathLst>
                <a:path w="6905" h="28221" extrusionOk="0">
                  <a:moveTo>
                    <a:pt x="667" y="0"/>
                  </a:moveTo>
                  <a:lnTo>
                    <a:pt x="667" y="0"/>
                  </a:lnTo>
                  <a:cubicBezTo>
                    <a:pt x="1001" y="1268"/>
                    <a:pt x="1334" y="2702"/>
                    <a:pt x="1635" y="4137"/>
                  </a:cubicBezTo>
                  <a:cubicBezTo>
                    <a:pt x="1268" y="4303"/>
                    <a:pt x="967" y="4537"/>
                    <a:pt x="667" y="4804"/>
                  </a:cubicBezTo>
                  <a:cubicBezTo>
                    <a:pt x="0" y="5437"/>
                    <a:pt x="0" y="6738"/>
                    <a:pt x="701" y="8306"/>
                  </a:cubicBezTo>
                  <a:cubicBezTo>
                    <a:pt x="2635" y="12743"/>
                    <a:pt x="3669" y="17513"/>
                    <a:pt x="3836" y="22350"/>
                  </a:cubicBezTo>
                  <a:cubicBezTo>
                    <a:pt x="3936" y="24318"/>
                    <a:pt x="3970" y="26319"/>
                    <a:pt x="4003" y="28220"/>
                  </a:cubicBezTo>
                  <a:lnTo>
                    <a:pt x="6905" y="28220"/>
                  </a:lnTo>
                  <a:cubicBezTo>
                    <a:pt x="6838" y="23450"/>
                    <a:pt x="6571" y="18313"/>
                    <a:pt x="6071" y="14177"/>
                  </a:cubicBezTo>
                  <a:cubicBezTo>
                    <a:pt x="6071" y="14110"/>
                    <a:pt x="6071" y="14044"/>
                    <a:pt x="6038" y="13977"/>
                  </a:cubicBezTo>
                  <a:lnTo>
                    <a:pt x="6004" y="13677"/>
                  </a:lnTo>
                  <a:cubicBezTo>
                    <a:pt x="6004" y="13510"/>
                    <a:pt x="5971" y="13343"/>
                    <a:pt x="5938" y="13176"/>
                  </a:cubicBezTo>
                  <a:lnTo>
                    <a:pt x="5904" y="12743"/>
                  </a:lnTo>
                  <a:lnTo>
                    <a:pt x="5838" y="12342"/>
                  </a:lnTo>
                  <a:cubicBezTo>
                    <a:pt x="5838" y="12209"/>
                    <a:pt x="5804" y="12076"/>
                    <a:pt x="5771" y="11975"/>
                  </a:cubicBezTo>
                  <a:cubicBezTo>
                    <a:pt x="5737" y="11709"/>
                    <a:pt x="5704" y="11442"/>
                    <a:pt x="5637" y="11208"/>
                  </a:cubicBezTo>
                  <a:cubicBezTo>
                    <a:pt x="5504" y="10408"/>
                    <a:pt x="5371" y="9607"/>
                    <a:pt x="5204" y="8807"/>
                  </a:cubicBezTo>
                  <a:lnTo>
                    <a:pt x="5204" y="8740"/>
                  </a:lnTo>
                  <a:cubicBezTo>
                    <a:pt x="5037" y="7906"/>
                    <a:pt x="4870" y="7105"/>
                    <a:pt x="4703" y="6271"/>
                  </a:cubicBezTo>
                  <a:lnTo>
                    <a:pt x="4703" y="6238"/>
                  </a:lnTo>
                  <a:cubicBezTo>
                    <a:pt x="4637" y="5871"/>
                    <a:pt x="4570" y="5538"/>
                    <a:pt x="4470" y="5171"/>
                  </a:cubicBezTo>
                  <a:lnTo>
                    <a:pt x="4403" y="4804"/>
                  </a:lnTo>
                  <a:lnTo>
                    <a:pt x="4236" y="4137"/>
                  </a:lnTo>
                  <a:lnTo>
                    <a:pt x="4103" y="3636"/>
                  </a:lnTo>
                  <a:lnTo>
                    <a:pt x="4103" y="3503"/>
                  </a:lnTo>
                  <a:cubicBezTo>
                    <a:pt x="3936" y="2836"/>
                    <a:pt x="3769" y="2168"/>
                    <a:pt x="3569" y="1535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4349547" y="1791498"/>
              <a:ext cx="166129" cy="248835"/>
            </a:xfrm>
            <a:custGeom>
              <a:avLst/>
              <a:gdLst/>
              <a:ahLst/>
              <a:cxnLst/>
              <a:rect l="l" t="t" r="r" b="b"/>
              <a:pathLst>
                <a:path w="7639" h="11442" extrusionOk="0">
                  <a:moveTo>
                    <a:pt x="4537" y="0"/>
                  </a:moveTo>
                  <a:lnTo>
                    <a:pt x="2902" y="2502"/>
                  </a:lnTo>
                  <a:lnTo>
                    <a:pt x="701" y="5905"/>
                  </a:lnTo>
                  <a:cubicBezTo>
                    <a:pt x="968" y="6171"/>
                    <a:pt x="1201" y="6538"/>
                    <a:pt x="1368" y="6905"/>
                  </a:cubicBezTo>
                  <a:cubicBezTo>
                    <a:pt x="1801" y="7739"/>
                    <a:pt x="2102" y="8340"/>
                    <a:pt x="400" y="9507"/>
                  </a:cubicBezTo>
                  <a:cubicBezTo>
                    <a:pt x="34" y="9741"/>
                    <a:pt x="0" y="10141"/>
                    <a:pt x="100" y="10575"/>
                  </a:cubicBezTo>
                  <a:cubicBezTo>
                    <a:pt x="180" y="10998"/>
                    <a:pt x="385" y="11441"/>
                    <a:pt x="1396" y="11441"/>
                  </a:cubicBezTo>
                  <a:cubicBezTo>
                    <a:pt x="1661" y="11441"/>
                    <a:pt x="1981" y="11411"/>
                    <a:pt x="2369" y="11342"/>
                  </a:cubicBezTo>
                  <a:cubicBezTo>
                    <a:pt x="4170" y="11008"/>
                    <a:pt x="5771" y="10108"/>
                    <a:pt x="7039" y="8773"/>
                  </a:cubicBezTo>
                  <a:cubicBezTo>
                    <a:pt x="7639" y="8140"/>
                    <a:pt x="7506" y="7673"/>
                    <a:pt x="6905" y="7039"/>
                  </a:cubicBezTo>
                  <a:cubicBezTo>
                    <a:pt x="5237" y="5237"/>
                    <a:pt x="4704" y="2335"/>
                    <a:pt x="4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4362596" y="2019282"/>
              <a:ext cx="67482" cy="36297"/>
            </a:xfrm>
            <a:custGeom>
              <a:avLst/>
              <a:gdLst/>
              <a:ahLst/>
              <a:cxnLst/>
              <a:rect l="l" t="t" r="r" b="b"/>
              <a:pathLst>
                <a:path w="3103" h="1669" extrusionOk="0">
                  <a:moveTo>
                    <a:pt x="1435" y="1"/>
                  </a:moveTo>
                  <a:cubicBezTo>
                    <a:pt x="901" y="167"/>
                    <a:pt x="401" y="501"/>
                    <a:pt x="1" y="935"/>
                  </a:cubicBezTo>
                  <a:lnTo>
                    <a:pt x="1201" y="1668"/>
                  </a:lnTo>
                  <a:lnTo>
                    <a:pt x="3103" y="868"/>
                  </a:lnTo>
                  <a:cubicBezTo>
                    <a:pt x="2669" y="401"/>
                    <a:pt x="2069" y="101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4393781" y="1937098"/>
              <a:ext cx="130615" cy="128636"/>
            </a:xfrm>
            <a:custGeom>
              <a:avLst/>
              <a:gdLst/>
              <a:ahLst/>
              <a:cxnLst/>
              <a:rect l="l" t="t" r="r" b="b"/>
              <a:pathLst>
                <a:path w="6006" h="5915" extrusionOk="0">
                  <a:moveTo>
                    <a:pt x="4929" y="1"/>
                  </a:moveTo>
                  <a:cubicBezTo>
                    <a:pt x="4814" y="1"/>
                    <a:pt x="4738" y="10"/>
                    <a:pt x="4738" y="10"/>
                  </a:cubicBezTo>
                  <a:cubicBezTo>
                    <a:pt x="4738" y="10"/>
                    <a:pt x="3437" y="2245"/>
                    <a:pt x="1" y="3780"/>
                  </a:cubicBezTo>
                  <a:cubicBezTo>
                    <a:pt x="868" y="4146"/>
                    <a:pt x="1302" y="4947"/>
                    <a:pt x="1702" y="5914"/>
                  </a:cubicBezTo>
                  <a:cubicBezTo>
                    <a:pt x="1702" y="5914"/>
                    <a:pt x="5939" y="2712"/>
                    <a:pt x="6005" y="611"/>
                  </a:cubicBezTo>
                  <a:cubicBezTo>
                    <a:pt x="5858" y="72"/>
                    <a:pt x="5245" y="1"/>
                    <a:pt x="4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4323428" y="1969958"/>
              <a:ext cx="70375" cy="94319"/>
            </a:xfrm>
            <a:custGeom>
              <a:avLst/>
              <a:gdLst/>
              <a:ahLst/>
              <a:cxnLst/>
              <a:rect l="l" t="t" r="r" b="b"/>
              <a:pathLst>
                <a:path w="3236" h="4337" extrusionOk="0">
                  <a:moveTo>
                    <a:pt x="2836" y="0"/>
                  </a:moveTo>
                  <a:lnTo>
                    <a:pt x="2836" y="0"/>
                  </a:lnTo>
                  <a:cubicBezTo>
                    <a:pt x="2402" y="100"/>
                    <a:pt x="1968" y="267"/>
                    <a:pt x="1535" y="467"/>
                  </a:cubicBezTo>
                  <a:cubicBezTo>
                    <a:pt x="0" y="2135"/>
                    <a:pt x="1902" y="4337"/>
                    <a:pt x="1902" y="4337"/>
                  </a:cubicBezTo>
                  <a:cubicBezTo>
                    <a:pt x="1835" y="3436"/>
                    <a:pt x="2369" y="2602"/>
                    <a:pt x="3236" y="2269"/>
                  </a:cubicBezTo>
                  <a:cubicBezTo>
                    <a:pt x="2402" y="901"/>
                    <a:pt x="2836" y="0"/>
                    <a:pt x="2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4373469" y="2048293"/>
              <a:ext cx="50084" cy="227087"/>
            </a:xfrm>
            <a:custGeom>
              <a:avLst/>
              <a:gdLst/>
              <a:ahLst/>
              <a:cxnLst/>
              <a:rect l="l" t="t" r="r" b="b"/>
              <a:pathLst>
                <a:path w="2303" h="10442" extrusionOk="0">
                  <a:moveTo>
                    <a:pt x="535" y="1"/>
                  </a:moveTo>
                  <a:cubicBezTo>
                    <a:pt x="368" y="301"/>
                    <a:pt x="101" y="4204"/>
                    <a:pt x="1" y="6305"/>
                  </a:cubicBezTo>
                  <a:cubicBezTo>
                    <a:pt x="268" y="7506"/>
                    <a:pt x="635" y="8707"/>
                    <a:pt x="1135" y="9841"/>
                  </a:cubicBezTo>
                  <a:cubicBezTo>
                    <a:pt x="1135" y="9841"/>
                    <a:pt x="1135" y="9875"/>
                    <a:pt x="1135" y="9875"/>
                  </a:cubicBezTo>
                  <a:cubicBezTo>
                    <a:pt x="1168" y="9941"/>
                    <a:pt x="1202" y="10008"/>
                    <a:pt x="1235" y="10075"/>
                  </a:cubicBezTo>
                  <a:cubicBezTo>
                    <a:pt x="1302" y="10208"/>
                    <a:pt x="1369" y="10308"/>
                    <a:pt x="1435" y="10442"/>
                  </a:cubicBezTo>
                  <a:cubicBezTo>
                    <a:pt x="1602" y="9141"/>
                    <a:pt x="1902" y="7873"/>
                    <a:pt x="2303" y="6639"/>
                  </a:cubicBezTo>
                  <a:cubicBezTo>
                    <a:pt x="1769" y="4204"/>
                    <a:pt x="1068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364770" y="1848803"/>
              <a:ext cx="55152" cy="97233"/>
            </a:xfrm>
            <a:custGeom>
              <a:avLst/>
              <a:gdLst/>
              <a:ahLst/>
              <a:cxnLst/>
              <a:rect l="l" t="t" r="r" b="b"/>
              <a:pathLst>
                <a:path w="2536" h="4471" extrusionOk="0">
                  <a:moveTo>
                    <a:pt x="1902" y="1"/>
                  </a:moveTo>
                  <a:lnTo>
                    <a:pt x="534" y="2436"/>
                  </a:lnTo>
                  <a:lnTo>
                    <a:pt x="1" y="3236"/>
                  </a:lnTo>
                  <a:lnTo>
                    <a:pt x="34" y="3270"/>
                  </a:lnTo>
                  <a:cubicBezTo>
                    <a:pt x="301" y="3570"/>
                    <a:pt x="501" y="3903"/>
                    <a:pt x="668" y="4237"/>
                  </a:cubicBezTo>
                  <a:cubicBezTo>
                    <a:pt x="701" y="4337"/>
                    <a:pt x="735" y="4404"/>
                    <a:pt x="768" y="4470"/>
                  </a:cubicBezTo>
                  <a:cubicBezTo>
                    <a:pt x="1702" y="3737"/>
                    <a:pt x="2536" y="2202"/>
                    <a:pt x="2302" y="1135"/>
                  </a:cubicBezTo>
                  <a:cubicBezTo>
                    <a:pt x="2202" y="801"/>
                    <a:pt x="2102" y="501"/>
                    <a:pt x="2002" y="201"/>
                  </a:cubicBezTo>
                  <a:cubicBezTo>
                    <a:pt x="1969" y="134"/>
                    <a:pt x="1935" y="67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4187767" y="1690655"/>
              <a:ext cx="87795" cy="97951"/>
            </a:xfrm>
            <a:custGeom>
              <a:avLst/>
              <a:gdLst/>
              <a:ahLst/>
              <a:cxnLst/>
              <a:rect l="l" t="t" r="r" b="b"/>
              <a:pathLst>
                <a:path w="4037" h="4504" extrusionOk="0">
                  <a:moveTo>
                    <a:pt x="1235" y="1"/>
                  </a:moveTo>
                  <a:cubicBezTo>
                    <a:pt x="1" y="901"/>
                    <a:pt x="801" y="3470"/>
                    <a:pt x="2002" y="4504"/>
                  </a:cubicBezTo>
                  <a:cubicBezTo>
                    <a:pt x="1668" y="3003"/>
                    <a:pt x="4037" y="968"/>
                    <a:pt x="4037" y="968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4192856" y="1604557"/>
              <a:ext cx="270604" cy="323298"/>
            </a:xfrm>
            <a:custGeom>
              <a:avLst/>
              <a:gdLst/>
              <a:ahLst/>
              <a:cxnLst/>
              <a:rect l="l" t="t" r="r" b="b"/>
              <a:pathLst>
                <a:path w="12443" h="14866" extrusionOk="0">
                  <a:moveTo>
                    <a:pt x="6266" y="1"/>
                  </a:moveTo>
                  <a:cubicBezTo>
                    <a:pt x="5207" y="1"/>
                    <a:pt x="4130" y="343"/>
                    <a:pt x="3202" y="1091"/>
                  </a:cubicBezTo>
                  <a:cubicBezTo>
                    <a:pt x="0" y="3526"/>
                    <a:pt x="834" y="9063"/>
                    <a:pt x="2402" y="12132"/>
                  </a:cubicBezTo>
                  <a:cubicBezTo>
                    <a:pt x="3275" y="13947"/>
                    <a:pt x="5017" y="14865"/>
                    <a:pt x="6769" y="14865"/>
                  </a:cubicBezTo>
                  <a:cubicBezTo>
                    <a:pt x="8430" y="14865"/>
                    <a:pt x="10099" y="14038"/>
                    <a:pt x="11041" y="12366"/>
                  </a:cubicBezTo>
                  <a:cubicBezTo>
                    <a:pt x="12442" y="9997"/>
                    <a:pt x="11842" y="7863"/>
                    <a:pt x="11175" y="4160"/>
                  </a:cubicBezTo>
                  <a:cubicBezTo>
                    <a:pt x="10764" y="1604"/>
                    <a:pt x="8558" y="1"/>
                    <a:pt x="62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4350982" y="1598707"/>
              <a:ext cx="148753" cy="178308"/>
            </a:xfrm>
            <a:custGeom>
              <a:avLst/>
              <a:gdLst/>
              <a:ahLst/>
              <a:cxnLst/>
              <a:rect l="l" t="t" r="r" b="b"/>
              <a:pathLst>
                <a:path w="6840" h="8199" extrusionOk="0">
                  <a:moveTo>
                    <a:pt x="2936" y="1"/>
                  </a:moveTo>
                  <a:cubicBezTo>
                    <a:pt x="1919" y="1"/>
                    <a:pt x="1035" y="59"/>
                    <a:pt x="1035" y="59"/>
                  </a:cubicBezTo>
                  <a:cubicBezTo>
                    <a:pt x="735" y="893"/>
                    <a:pt x="501" y="1760"/>
                    <a:pt x="334" y="2628"/>
                  </a:cubicBezTo>
                  <a:cubicBezTo>
                    <a:pt x="1" y="4195"/>
                    <a:pt x="2202" y="5463"/>
                    <a:pt x="2202" y="5463"/>
                  </a:cubicBezTo>
                  <a:lnTo>
                    <a:pt x="2202" y="7698"/>
                  </a:lnTo>
                  <a:lnTo>
                    <a:pt x="3970" y="8198"/>
                  </a:lnTo>
                  <a:cubicBezTo>
                    <a:pt x="6105" y="6964"/>
                    <a:pt x="5638" y="3862"/>
                    <a:pt x="5638" y="3862"/>
                  </a:cubicBezTo>
                  <a:cubicBezTo>
                    <a:pt x="6005" y="3595"/>
                    <a:pt x="6405" y="3395"/>
                    <a:pt x="6839" y="3295"/>
                  </a:cubicBezTo>
                  <a:cubicBezTo>
                    <a:pt x="6305" y="2427"/>
                    <a:pt x="5572" y="1694"/>
                    <a:pt x="4738" y="1127"/>
                  </a:cubicBezTo>
                  <a:cubicBezTo>
                    <a:pt x="5038" y="860"/>
                    <a:pt x="5338" y="593"/>
                    <a:pt x="5638" y="293"/>
                  </a:cubicBezTo>
                  <a:cubicBezTo>
                    <a:pt x="5105" y="59"/>
                    <a:pt x="3954" y="1"/>
                    <a:pt x="2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4349547" y="1547687"/>
              <a:ext cx="86338" cy="51585"/>
            </a:xfrm>
            <a:custGeom>
              <a:avLst/>
              <a:gdLst/>
              <a:ahLst/>
              <a:cxnLst/>
              <a:rect l="l" t="t" r="r" b="b"/>
              <a:pathLst>
                <a:path w="3970" h="2372" extrusionOk="0">
                  <a:moveTo>
                    <a:pt x="62" y="1"/>
                  </a:moveTo>
                  <a:cubicBezTo>
                    <a:pt x="40" y="1"/>
                    <a:pt x="20" y="2"/>
                    <a:pt x="0" y="3"/>
                  </a:cubicBezTo>
                  <a:cubicBezTo>
                    <a:pt x="1268" y="804"/>
                    <a:pt x="534" y="2305"/>
                    <a:pt x="534" y="2305"/>
                  </a:cubicBezTo>
                  <a:lnTo>
                    <a:pt x="3970" y="2372"/>
                  </a:lnTo>
                  <a:cubicBezTo>
                    <a:pt x="3807" y="1298"/>
                    <a:pt x="944" y="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4115957" y="1550645"/>
              <a:ext cx="340566" cy="157452"/>
            </a:xfrm>
            <a:custGeom>
              <a:avLst/>
              <a:gdLst/>
              <a:ahLst/>
              <a:cxnLst/>
              <a:rect l="l" t="t" r="r" b="b"/>
              <a:pathLst>
                <a:path w="15660" h="7240" extrusionOk="0">
                  <a:moveTo>
                    <a:pt x="2168" y="1"/>
                  </a:moveTo>
                  <a:cubicBezTo>
                    <a:pt x="2268" y="1002"/>
                    <a:pt x="2735" y="1936"/>
                    <a:pt x="3503" y="2603"/>
                  </a:cubicBezTo>
                  <a:cubicBezTo>
                    <a:pt x="3036" y="2496"/>
                    <a:pt x="2563" y="2443"/>
                    <a:pt x="2092" y="2443"/>
                  </a:cubicBezTo>
                  <a:cubicBezTo>
                    <a:pt x="1385" y="2443"/>
                    <a:pt x="681" y="2563"/>
                    <a:pt x="0" y="2803"/>
                  </a:cubicBezTo>
                  <a:cubicBezTo>
                    <a:pt x="534" y="3904"/>
                    <a:pt x="2502" y="5271"/>
                    <a:pt x="4036" y="5638"/>
                  </a:cubicBezTo>
                  <a:cubicBezTo>
                    <a:pt x="3569" y="5872"/>
                    <a:pt x="3136" y="6172"/>
                    <a:pt x="2769" y="6539"/>
                  </a:cubicBezTo>
                  <a:cubicBezTo>
                    <a:pt x="3970" y="6972"/>
                    <a:pt x="5237" y="7206"/>
                    <a:pt x="6505" y="7239"/>
                  </a:cubicBezTo>
                  <a:cubicBezTo>
                    <a:pt x="9040" y="7139"/>
                    <a:pt x="11842" y="6305"/>
                    <a:pt x="12075" y="5605"/>
                  </a:cubicBezTo>
                  <a:cubicBezTo>
                    <a:pt x="12075" y="5605"/>
                    <a:pt x="12097" y="5620"/>
                    <a:pt x="12155" y="5620"/>
                  </a:cubicBezTo>
                  <a:cubicBezTo>
                    <a:pt x="12336" y="5620"/>
                    <a:pt x="12871" y="5467"/>
                    <a:pt x="14210" y="4204"/>
                  </a:cubicBezTo>
                  <a:cubicBezTo>
                    <a:pt x="15660" y="2862"/>
                    <a:pt x="14604" y="1174"/>
                    <a:pt x="12711" y="1174"/>
                  </a:cubicBezTo>
                  <a:cubicBezTo>
                    <a:pt x="12252" y="1174"/>
                    <a:pt x="11743" y="1274"/>
                    <a:pt x="11208" y="1502"/>
                  </a:cubicBezTo>
                  <a:cubicBezTo>
                    <a:pt x="10778" y="1686"/>
                    <a:pt x="10228" y="1762"/>
                    <a:pt x="9612" y="1762"/>
                  </a:cubicBezTo>
                  <a:cubicBezTo>
                    <a:pt x="6650" y="1762"/>
                    <a:pt x="2169" y="1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4415551" y="1721993"/>
              <a:ext cx="64590" cy="88295"/>
            </a:xfrm>
            <a:custGeom>
              <a:avLst/>
              <a:gdLst/>
              <a:ahLst/>
              <a:cxnLst/>
              <a:rect l="l" t="t" r="r" b="b"/>
              <a:pathLst>
                <a:path w="2970" h="4060" extrusionOk="0">
                  <a:moveTo>
                    <a:pt x="1693" y="0"/>
                  </a:moveTo>
                  <a:cubicBezTo>
                    <a:pt x="1526" y="0"/>
                    <a:pt x="1349" y="40"/>
                    <a:pt x="1168" y="128"/>
                  </a:cubicBezTo>
                  <a:cubicBezTo>
                    <a:pt x="268" y="561"/>
                    <a:pt x="1" y="1962"/>
                    <a:pt x="201" y="2863"/>
                  </a:cubicBezTo>
                  <a:cubicBezTo>
                    <a:pt x="383" y="3547"/>
                    <a:pt x="924" y="4060"/>
                    <a:pt x="1462" y="4060"/>
                  </a:cubicBezTo>
                  <a:cubicBezTo>
                    <a:pt x="1710" y="4060"/>
                    <a:pt x="1958" y="3950"/>
                    <a:pt x="2169" y="3697"/>
                  </a:cubicBezTo>
                  <a:cubicBezTo>
                    <a:pt x="2703" y="3063"/>
                    <a:pt x="2969" y="2262"/>
                    <a:pt x="2936" y="1462"/>
                  </a:cubicBezTo>
                  <a:cubicBezTo>
                    <a:pt x="2883" y="635"/>
                    <a:pt x="2361" y="0"/>
                    <a:pt x="1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4296592" y="1760704"/>
              <a:ext cx="18877" cy="23879"/>
            </a:xfrm>
            <a:custGeom>
              <a:avLst/>
              <a:gdLst/>
              <a:ahLst/>
              <a:cxnLst/>
              <a:rect l="l" t="t" r="r" b="b"/>
              <a:pathLst>
                <a:path w="868" h="1098" extrusionOk="0">
                  <a:moveTo>
                    <a:pt x="344" y="1"/>
                  </a:moveTo>
                  <a:cubicBezTo>
                    <a:pt x="317" y="1"/>
                    <a:pt x="291" y="6"/>
                    <a:pt x="267" y="15"/>
                  </a:cubicBezTo>
                  <a:cubicBezTo>
                    <a:pt x="100" y="82"/>
                    <a:pt x="0" y="349"/>
                    <a:pt x="100" y="683"/>
                  </a:cubicBezTo>
                  <a:cubicBezTo>
                    <a:pt x="185" y="938"/>
                    <a:pt x="368" y="1097"/>
                    <a:pt x="523" y="1097"/>
                  </a:cubicBezTo>
                  <a:cubicBezTo>
                    <a:pt x="550" y="1097"/>
                    <a:pt x="576" y="1093"/>
                    <a:pt x="601" y="1083"/>
                  </a:cubicBezTo>
                  <a:cubicBezTo>
                    <a:pt x="767" y="1016"/>
                    <a:pt x="867" y="716"/>
                    <a:pt x="767" y="449"/>
                  </a:cubicBezTo>
                  <a:cubicBezTo>
                    <a:pt x="682" y="164"/>
                    <a:pt x="499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4226217" y="1786148"/>
              <a:ext cx="18877" cy="23814"/>
            </a:xfrm>
            <a:custGeom>
              <a:avLst/>
              <a:gdLst/>
              <a:ahLst/>
              <a:cxnLst/>
              <a:rect l="l" t="t" r="r" b="b"/>
              <a:pathLst>
                <a:path w="868" h="1095" extrusionOk="0">
                  <a:moveTo>
                    <a:pt x="335" y="0"/>
                  </a:moveTo>
                  <a:cubicBezTo>
                    <a:pt x="312" y="0"/>
                    <a:pt x="289" y="4"/>
                    <a:pt x="267" y="13"/>
                  </a:cubicBezTo>
                  <a:cubicBezTo>
                    <a:pt x="101" y="80"/>
                    <a:pt x="0" y="346"/>
                    <a:pt x="101" y="647"/>
                  </a:cubicBezTo>
                  <a:cubicBezTo>
                    <a:pt x="186" y="932"/>
                    <a:pt x="369" y="1095"/>
                    <a:pt x="524" y="1095"/>
                  </a:cubicBezTo>
                  <a:cubicBezTo>
                    <a:pt x="551" y="1095"/>
                    <a:pt x="577" y="1090"/>
                    <a:pt x="601" y="1080"/>
                  </a:cubicBezTo>
                  <a:cubicBezTo>
                    <a:pt x="768" y="1014"/>
                    <a:pt x="868" y="713"/>
                    <a:pt x="768" y="447"/>
                  </a:cubicBezTo>
                  <a:cubicBezTo>
                    <a:pt x="681" y="185"/>
                    <a:pt x="493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4260317" y="1792216"/>
              <a:ext cx="26858" cy="56326"/>
            </a:xfrm>
            <a:custGeom>
              <a:avLst/>
              <a:gdLst/>
              <a:ahLst/>
              <a:cxnLst/>
              <a:rect l="l" t="t" r="r" b="b"/>
              <a:pathLst>
                <a:path w="1235" h="2590" extrusionOk="0">
                  <a:moveTo>
                    <a:pt x="300" y="1"/>
                  </a:moveTo>
                  <a:lnTo>
                    <a:pt x="300" y="1"/>
                  </a:lnTo>
                  <a:cubicBezTo>
                    <a:pt x="334" y="868"/>
                    <a:pt x="234" y="1735"/>
                    <a:pt x="0" y="2569"/>
                  </a:cubicBezTo>
                  <a:cubicBezTo>
                    <a:pt x="87" y="2583"/>
                    <a:pt x="174" y="2589"/>
                    <a:pt x="260" y="2589"/>
                  </a:cubicBezTo>
                  <a:cubicBezTo>
                    <a:pt x="605" y="2589"/>
                    <a:pt x="941" y="2483"/>
                    <a:pt x="1234" y="2269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4300202" y="1833580"/>
              <a:ext cx="43560" cy="34383"/>
            </a:xfrm>
            <a:custGeom>
              <a:avLst/>
              <a:gdLst/>
              <a:ahLst/>
              <a:cxnLst/>
              <a:rect l="l" t="t" r="r" b="b"/>
              <a:pathLst>
                <a:path w="2003" h="1581" extrusionOk="0">
                  <a:moveTo>
                    <a:pt x="1936" y="0"/>
                  </a:moveTo>
                  <a:cubicBezTo>
                    <a:pt x="1902" y="0"/>
                    <a:pt x="1836" y="0"/>
                    <a:pt x="1836" y="33"/>
                  </a:cubicBezTo>
                  <a:cubicBezTo>
                    <a:pt x="1469" y="734"/>
                    <a:pt x="835" y="1234"/>
                    <a:pt x="68" y="1401"/>
                  </a:cubicBezTo>
                  <a:cubicBezTo>
                    <a:pt x="34" y="1401"/>
                    <a:pt x="1" y="1468"/>
                    <a:pt x="1" y="1501"/>
                  </a:cubicBezTo>
                  <a:cubicBezTo>
                    <a:pt x="1" y="1550"/>
                    <a:pt x="37" y="1581"/>
                    <a:pt x="69" y="1581"/>
                  </a:cubicBezTo>
                  <a:cubicBezTo>
                    <a:pt x="81" y="1581"/>
                    <a:pt x="92" y="1577"/>
                    <a:pt x="101" y="1568"/>
                  </a:cubicBezTo>
                  <a:cubicBezTo>
                    <a:pt x="234" y="1568"/>
                    <a:pt x="334" y="1535"/>
                    <a:pt x="468" y="1468"/>
                  </a:cubicBezTo>
                  <a:cubicBezTo>
                    <a:pt x="1135" y="1268"/>
                    <a:pt x="1669" y="767"/>
                    <a:pt x="2002" y="134"/>
                  </a:cubicBezTo>
                  <a:cubicBezTo>
                    <a:pt x="2002" y="67"/>
                    <a:pt x="2002" y="33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4289981" y="1719884"/>
              <a:ext cx="41451" cy="13418"/>
            </a:xfrm>
            <a:custGeom>
              <a:avLst/>
              <a:gdLst/>
              <a:ahLst/>
              <a:cxnLst/>
              <a:rect l="l" t="t" r="r" b="b"/>
              <a:pathLst>
                <a:path w="1906" h="617" extrusionOk="0">
                  <a:moveTo>
                    <a:pt x="872" y="1"/>
                  </a:moveTo>
                  <a:cubicBezTo>
                    <a:pt x="647" y="1"/>
                    <a:pt x="420" y="43"/>
                    <a:pt x="204" y="124"/>
                  </a:cubicBezTo>
                  <a:cubicBezTo>
                    <a:pt x="0" y="212"/>
                    <a:pt x="101" y="477"/>
                    <a:pt x="263" y="477"/>
                  </a:cubicBezTo>
                  <a:cubicBezTo>
                    <a:pt x="287" y="477"/>
                    <a:pt x="312" y="471"/>
                    <a:pt x="337" y="458"/>
                  </a:cubicBezTo>
                  <a:cubicBezTo>
                    <a:pt x="501" y="395"/>
                    <a:pt x="670" y="365"/>
                    <a:pt x="836" y="365"/>
                  </a:cubicBezTo>
                  <a:cubicBezTo>
                    <a:pt x="1109" y="365"/>
                    <a:pt x="1377" y="446"/>
                    <a:pt x="1605" y="591"/>
                  </a:cubicBezTo>
                  <a:cubicBezTo>
                    <a:pt x="1622" y="608"/>
                    <a:pt x="1655" y="616"/>
                    <a:pt x="1693" y="616"/>
                  </a:cubicBezTo>
                  <a:cubicBezTo>
                    <a:pt x="1730" y="616"/>
                    <a:pt x="1772" y="608"/>
                    <a:pt x="1805" y="591"/>
                  </a:cubicBezTo>
                  <a:cubicBezTo>
                    <a:pt x="1805" y="591"/>
                    <a:pt x="1839" y="558"/>
                    <a:pt x="1839" y="525"/>
                  </a:cubicBezTo>
                  <a:cubicBezTo>
                    <a:pt x="1905" y="458"/>
                    <a:pt x="1872" y="358"/>
                    <a:pt x="1805" y="291"/>
                  </a:cubicBezTo>
                  <a:cubicBezTo>
                    <a:pt x="1527" y="93"/>
                    <a:pt x="1202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4200816" y="1752853"/>
              <a:ext cx="28315" cy="31142"/>
            </a:xfrm>
            <a:custGeom>
              <a:avLst/>
              <a:gdLst/>
              <a:ahLst/>
              <a:cxnLst/>
              <a:rect l="l" t="t" r="r" b="b"/>
              <a:pathLst>
                <a:path w="1302" h="1432" extrusionOk="0">
                  <a:moveTo>
                    <a:pt x="1123" y="1"/>
                  </a:moveTo>
                  <a:cubicBezTo>
                    <a:pt x="1105" y="1"/>
                    <a:pt x="1087" y="3"/>
                    <a:pt x="1068" y="9"/>
                  </a:cubicBezTo>
                  <a:cubicBezTo>
                    <a:pt x="535" y="243"/>
                    <a:pt x="134" y="677"/>
                    <a:pt x="1" y="1244"/>
                  </a:cubicBezTo>
                  <a:cubicBezTo>
                    <a:pt x="1" y="1360"/>
                    <a:pt x="102" y="1431"/>
                    <a:pt x="200" y="1431"/>
                  </a:cubicBezTo>
                  <a:cubicBezTo>
                    <a:pt x="271" y="1431"/>
                    <a:pt x="340" y="1394"/>
                    <a:pt x="368" y="1310"/>
                  </a:cubicBezTo>
                  <a:cubicBezTo>
                    <a:pt x="468" y="877"/>
                    <a:pt x="768" y="510"/>
                    <a:pt x="1202" y="343"/>
                  </a:cubicBezTo>
                  <a:cubicBezTo>
                    <a:pt x="1269" y="310"/>
                    <a:pt x="1302" y="276"/>
                    <a:pt x="1302" y="210"/>
                  </a:cubicBezTo>
                  <a:cubicBezTo>
                    <a:pt x="1302" y="176"/>
                    <a:pt x="1302" y="143"/>
                    <a:pt x="1302" y="110"/>
                  </a:cubicBezTo>
                  <a:cubicBezTo>
                    <a:pt x="1275" y="55"/>
                    <a:pt x="1203" y="1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4557736" y="1970458"/>
              <a:ext cx="303247" cy="687221"/>
            </a:xfrm>
            <a:custGeom>
              <a:avLst/>
              <a:gdLst/>
              <a:ahLst/>
              <a:cxnLst/>
              <a:rect l="l" t="t" r="r" b="b"/>
              <a:pathLst>
                <a:path w="13944" h="31600" extrusionOk="0">
                  <a:moveTo>
                    <a:pt x="3240" y="0"/>
                  </a:moveTo>
                  <a:cubicBezTo>
                    <a:pt x="2619" y="0"/>
                    <a:pt x="1992" y="200"/>
                    <a:pt x="1468" y="611"/>
                  </a:cubicBezTo>
                  <a:cubicBezTo>
                    <a:pt x="234" y="1578"/>
                    <a:pt x="1" y="3380"/>
                    <a:pt x="1001" y="4614"/>
                  </a:cubicBezTo>
                  <a:lnTo>
                    <a:pt x="1001" y="4647"/>
                  </a:lnTo>
                  <a:cubicBezTo>
                    <a:pt x="1368" y="5114"/>
                    <a:pt x="1735" y="5648"/>
                    <a:pt x="2102" y="6148"/>
                  </a:cubicBezTo>
                  <a:lnTo>
                    <a:pt x="3203" y="7683"/>
                  </a:lnTo>
                  <a:cubicBezTo>
                    <a:pt x="3937" y="8683"/>
                    <a:pt x="4637" y="9718"/>
                    <a:pt x="5304" y="10752"/>
                  </a:cubicBezTo>
                  <a:cubicBezTo>
                    <a:pt x="5972" y="11819"/>
                    <a:pt x="6572" y="12853"/>
                    <a:pt x="7139" y="13921"/>
                  </a:cubicBezTo>
                  <a:cubicBezTo>
                    <a:pt x="7673" y="14888"/>
                    <a:pt x="8140" y="15922"/>
                    <a:pt x="8507" y="16989"/>
                  </a:cubicBezTo>
                  <a:cubicBezTo>
                    <a:pt x="8640" y="17423"/>
                    <a:pt x="8740" y="17857"/>
                    <a:pt x="8774" y="18290"/>
                  </a:cubicBezTo>
                  <a:cubicBezTo>
                    <a:pt x="8807" y="18724"/>
                    <a:pt x="8807" y="19191"/>
                    <a:pt x="8740" y="19625"/>
                  </a:cubicBezTo>
                  <a:cubicBezTo>
                    <a:pt x="8540" y="20725"/>
                    <a:pt x="8207" y="21793"/>
                    <a:pt x="7806" y="22794"/>
                  </a:cubicBezTo>
                  <a:cubicBezTo>
                    <a:pt x="6839" y="25095"/>
                    <a:pt x="5705" y="27263"/>
                    <a:pt x="4404" y="29365"/>
                  </a:cubicBezTo>
                  <a:lnTo>
                    <a:pt x="4370" y="29432"/>
                  </a:lnTo>
                  <a:cubicBezTo>
                    <a:pt x="3737" y="30496"/>
                    <a:pt x="4625" y="31599"/>
                    <a:pt x="5615" y="31599"/>
                  </a:cubicBezTo>
                  <a:cubicBezTo>
                    <a:pt x="5927" y="31599"/>
                    <a:pt x="6250" y="31489"/>
                    <a:pt x="6539" y="31233"/>
                  </a:cubicBezTo>
                  <a:cubicBezTo>
                    <a:pt x="7573" y="30299"/>
                    <a:pt x="8507" y="29298"/>
                    <a:pt x="9374" y="28231"/>
                  </a:cubicBezTo>
                  <a:cubicBezTo>
                    <a:pt x="9808" y="27697"/>
                    <a:pt x="10241" y="27163"/>
                    <a:pt x="10642" y="26596"/>
                  </a:cubicBezTo>
                  <a:cubicBezTo>
                    <a:pt x="11042" y="26029"/>
                    <a:pt x="11442" y="25429"/>
                    <a:pt x="11776" y="24828"/>
                  </a:cubicBezTo>
                  <a:cubicBezTo>
                    <a:pt x="12576" y="23527"/>
                    <a:pt x="13177" y="22160"/>
                    <a:pt x="13577" y="20725"/>
                  </a:cubicBezTo>
                  <a:cubicBezTo>
                    <a:pt x="13811" y="19892"/>
                    <a:pt x="13944" y="19024"/>
                    <a:pt x="13944" y="18157"/>
                  </a:cubicBezTo>
                  <a:cubicBezTo>
                    <a:pt x="13944" y="17323"/>
                    <a:pt x="13844" y="16456"/>
                    <a:pt x="13644" y="15622"/>
                  </a:cubicBezTo>
                  <a:cubicBezTo>
                    <a:pt x="13277" y="14187"/>
                    <a:pt x="12743" y="12786"/>
                    <a:pt x="12109" y="11452"/>
                  </a:cubicBezTo>
                  <a:cubicBezTo>
                    <a:pt x="11509" y="10151"/>
                    <a:pt x="10842" y="8950"/>
                    <a:pt x="10141" y="7783"/>
                  </a:cubicBezTo>
                  <a:cubicBezTo>
                    <a:pt x="9441" y="6615"/>
                    <a:pt x="8707" y="5448"/>
                    <a:pt x="7940" y="4347"/>
                  </a:cubicBezTo>
                  <a:cubicBezTo>
                    <a:pt x="7539" y="3813"/>
                    <a:pt x="7139" y="3246"/>
                    <a:pt x="6739" y="2713"/>
                  </a:cubicBezTo>
                  <a:cubicBezTo>
                    <a:pt x="6372" y="2179"/>
                    <a:pt x="5972" y="1645"/>
                    <a:pt x="5505" y="1078"/>
                  </a:cubicBezTo>
                  <a:lnTo>
                    <a:pt x="5471" y="1078"/>
                  </a:lnTo>
                  <a:cubicBezTo>
                    <a:pt x="4915" y="368"/>
                    <a:pt x="4082" y="0"/>
                    <a:pt x="3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795312" y="2627885"/>
              <a:ext cx="808877" cy="54477"/>
            </a:xfrm>
            <a:custGeom>
              <a:avLst/>
              <a:gdLst/>
              <a:ahLst/>
              <a:cxnLst/>
              <a:rect l="l" t="t" r="r" b="b"/>
              <a:pathLst>
                <a:path w="37194" h="2505" extrusionOk="0">
                  <a:moveTo>
                    <a:pt x="36356" y="0"/>
                  </a:moveTo>
                  <a:cubicBezTo>
                    <a:pt x="36335" y="0"/>
                    <a:pt x="36314" y="1"/>
                    <a:pt x="36293" y="2"/>
                  </a:cubicBezTo>
                  <a:lnTo>
                    <a:pt x="834" y="1603"/>
                  </a:lnTo>
                  <a:cubicBezTo>
                    <a:pt x="367" y="1637"/>
                    <a:pt x="0" y="2037"/>
                    <a:pt x="34" y="2504"/>
                  </a:cubicBezTo>
                  <a:lnTo>
                    <a:pt x="37194" y="836"/>
                  </a:lnTo>
                  <a:cubicBezTo>
                    <a:pt x="37194" y="357"/>
                    <a:pt x="36826" y="0"/>
                    <a:pt x="36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3679963" y="2280447"/>
              <a:ext cx="683372" cy="383039"/>
            </a:xfrm>
            <a:custGeom>
              <a:avLst/>
              <a:gdLst/>
              <a:ahLst/>
              <a:cxnLst/>
              <a:rect l="l" t="t" r="r" b="b"/>
              <a:pathLst>
                <a:path w="31423" h="17613" extrusionOk="0">
                  <a:moveTo>
                    <a:pt x="25719" y="0"/>
                  </a:moveTo>
                  <a:lnTo>
                    <a:pt x="501" y="1134"/>
                  </a:lnTo>
                  <a:cubicBezTo>
                    <a:pt x="201" y="1134"/>
                    <a:pt x="1" y="1435"/>
                    <a:pt x="101" y="1701"/>
                  </a:cubicBezTo>
                  <a:lnTo>
                    <a:pt x="4937" y="17079"/>
                  </a:lnTo>
                  <a:cubicBezTo>
                    <a:pt x="5071" y="17413"/>
                    <a:pt x="5338" y="17613"/>
                    <a:pt x="5671" y="17613"/>
                  </a:cubicBezTo>
                  <a:lnTo>
                    <a:pt x="30923" y="16479"/>
                  </a:lnTo>
                  <a:cubicBezTo>
                    <a:pt x="31223" y="16479"/>
                    <a:pt x="31423" y="16178"/>
                    <a:pt x="31323" y="15912"/>
                  </a:cubicBezTo>
                  <a:lnTo>
                    <a:pt x="26453" y="534"/>
                  </a:lnTo>
                  <a:cubicBezTo>
                    <a:pt x="26353" y="200"/>
                    <a:pt x="26052" y="0"/>
                    <a:pt x="257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4240005" y="2280447"/>
              <a:ext cx="123330" cy="358377"/>
            </a:xfrm>
            <a:custGeom>
              <a:avLst/>
              <a:gdLst/>
              <a:ahLst/>
              <a:cxnLst/>
              <a:rect l="l" t="t" r="r" b="b"/>
              <a:pathLst>
                <a:path w="5671" h="16479" extrusionOk="0">
                  <a:moveTo>
                    <a:pt x="0" y="0"/>
                  </a:moveTo>
                  <a:lnTo>
                    <a:pt x="5171" y="16479"/>
                  </a:lnTo>
                  <a:cubicBezTo>
                    <a:pt x="5471" y="16479"/>
                    <a:pt x="5671" y="16178"/>
                    <a:pt x="5571" y="15878"/>
                  </a:cubicBezTo>
                  <a:lnTo>
                    <a:pt x="734" y="534"/>
                  </a:lnTo>
                  <a:cubicBezTo>
                    <a:pt x="601" y="200"/>
                    <a:pt x="30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4364053" y="2627885"/>
              <a:ext cx="240136" cy="29076"/>
            </a:xfrm>
            <a:custGeom>
              <a:avLst/>
              <a:gdLst/>
              <a:ahLst/>
              <a:cxnLst/>
              <a:rect l="l" t="t" r="r" b="b"/>
              <a:pathLst>
                <a:path w="11042" h="1337" extrusionOk="0">
                  <a:moveTo>
                    <a:pt x="10204" y="0"/>
                  </a:moveTo>
                  <a:cubicBezTo>
                    <a:pt x="10183" y="0"/>
                    <a:pt x="10162" y="1"/>
                    <a:pt x="10141" y="2"/>
                  </a:cubicBezTo>
                  <a:lnTo>
                    <a:pt x="834" y="436"/>
                  </a:lnTo>
                  <a:cubicBezTo>
                    <a:pt x="367" y="436"/>
                    <a:pt x="0" y="836"/>
                    <a:pt x="34" y="1337"/>
                  </a:cubicBezTo>
                  <a:lnTo>
                    <a:pt x="11042" y="836"/>
                  </a:lnTo>
                  <a:cubicBezTo>
                    <a:pt x="11042" y="357"/>
                    <a:pt x="10674" y="0"/>
                    <a:pt x="10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4586747" y="2606094"/>
              <a:ext cx="137140" cy="82053"/>
            </a:xfrm>
            <a:custGeom>
              <a:avLst/>
              <a:gdLst/>
              <a:ahLst/>
              <a:cxnLst/>
              <a:rect l="l" t="t" r="r" b="b"/>
              <a:pathLst>
                <a:path w="6306" h="3773" extrusionOk="0">
                  <a:moveTo>
                    <a:pt x="2881" y="0"/>
                  </a:moveTo>
                  <a:cubicBezTo>
                    <a:pt x="2710" y="0"/>
                    <a:pt x="2539" y="13"/>
                    <a:pt x="2369" y="37"/>
                  </a:cubicBezTo>
                  <a:lnTo>
                    <a:pt x="1" y="370"/>
                  </a:lnTo>
                  <a:lnTo>
                    <a:pt x="2436" y="3773"/>
                  </a:lnTo>
                  <a:cubicBezTo>
                    <a:pt x="2436" y="3773"/>
                    <a:pt x="6305" y="3172"/>
                    <a:pt x="5872" y="1438"/>
                  </a:cubicBezTo>
                  <a:lnTo>
                    <a:pt x="5038" y="737"/>
                  </a:lnTo>
                  <a:cubicBezTo>
                    <a:pt x="4410" y="246"/>
                    <a:pt x="3648" y="0"/>
                    <a:pt x="2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4522918" y="2614141"/>
              <a:ext cx="116828" cy="79096"/>
            </a:xfrm>
            <a:custGeom>
              <a:avLst/>
              <a:gdLst/>
              <a:ahLst/>
              <a:cxnLst/>
              <a:rect l="l" t="t" r="r" b="b"/>
              <a:pathLst>
                <a:path w="5372" h="3637" extrusionOk="0">
                  <a:moveTo>
                    <a:pt x="2936" y="0"/>
                  </a:moveTo>
                  <a:lnTo>
                    <a:pt x="1" y="1035"/>
                  </a:lnTo>
                  <a:lnTo>
                    <a:pt x="3003" y="3636"/>
                  </a:lnTo>
                  <a:lnTo>
                    <a:pt x="5371" y="3403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Bahnschrift SemiBold" panose="020B0502040204020203" pitchFamily="34" charset="0"/>
                <a:ea typeface="Sunflower" pitchFamily="2" charset="-127"/>
              </a:endParaRPr>
            </a:p>
          </p:txBody>
        </p:sp>
      </p:grpSp>
      <p:sp>
        <p:nvSpPr>
          <p:cNvPr id="98" name="Google Shape;773;p27"/>
          <p:cNvSpPr/>
          <p:nvPr/>
        </p:nvSpPr>
        <p:spPr>
          <a:xfrm>
            <a:off x="3491431" y="1060356"/>
            <a:ext cx="792000" cy="7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Bold" panose="020B0502040204020203" pitchFamily="34" charset="0"/>
              <a:ea typeface="Sunflower" pitchFamily="2" charset="-127"/>
            </a:endParaRPr>
          </a:p>
        </p:txBody>
      </p:sp>
      <p:sp>
        <p:nvSpPr>
          <p:cNvPr id="99" name="Google Shape;774;p27"/>
          <p:cNvSpPr/>
          <p:nvPr/>
        </p:nvSpPr>
        <p:spPr>
          <a:xfrm>
            <a:off x="3591631" y="1160556"/>
            <a:ext cx="591600" cy="59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ahnschrift SemiBold" panose="020B0502040204020203" pitchFamily="34" charset="0"/>
                <a:ea typeface="Sunflower" pitchFamily="2" charset="-127"/>
                <a:cs typeface="Fira Sans Medium"/>
                <a:sym typeface="Fira Sans Medium"/>
              </a:rPr>
              <a:t>01</a:t>
            </a:r>
            <a:endParaRPr sz="1600" dirty="0">
              <a:solidFill>
                <a:srgbClr val="FFFFFF"/>
              </a:solidFill>
              <a:latin typeface="Bahnschrift SemiBold" panose="020B0502040204020203" pitchFamily="34" charset="0"/>
              <a:ea typeface="Sunflower" pitchFamily="2" charset="-127"/>
              <a:cs typeface="Fira Sans Medium"/>
              <a:sym typeface="Fira Sans Medium"/>
            </a:endParaRPr>
          </a:p>
        </p:txBody>
      </p:sp>
      <p:sp>
        <p:nvSpPr>
          <p:cNvPr id="100" name="Google Shape;748;p27"/>
          <p:cNvSpPr/>
          <p:nvPr/>
        </p:nvSpPr>
        <p:spPr>
          <a:xfrm>
            <a:off x="3510356" y="2603635"/>
            <a:ext cx="792000" cy="792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Bold" panose="020B0502040204020203" pitchFamily="34" charset="0"/>
              <a:ea typeface="Sunflower" pitchFamily="2" charset="-127"/>
            </a:endParaRPr>
          </a:p>
        </p:txBody>
      </p:sp>
      <p:sp>
        <p:nvSpPr>
          <p:cNvPr id="101" name="Google Shape;749;p27"/>
          <p:cNvSpPr/>
          <p:nvPr/>
        </p:nvSpPr>
        <p:spPr>
          <a:xfrm>
            <a:off x="3610556" y="2703835"/>
            <a:ext cx="591600" cy="5916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ahnschrift SemiBold" panose="020B0502040204020203" pitchFamily="34" charset="0"/>
                <a:ea typeface="Sunflower" pitchFamily="2" charset="-127"/>
                <a:cs typeface="Fira Sans Medium"/>
                <a:sym typeface="Fira Sans Medium"/>
              </a:rPr>
              <a:t>02</a:t>
            </a:r>
            <a:endParaRPr sz="1600" dirty="0">
              <a:solidFill>
                <a:srgbClr val="FFFFFF"/>
              </a:solidFill>
              <a:latin typeface="Bahnschrift SemiBold" panose="020B0502040204020203" pitchFamily="34" charset="0"/>
              <a:ea typeface="Sunflower" pitchFamily="2" charset="-127"/>
              <a:cs typeface="Fira Sans Medium"/>
              <a:sym typeface="Fira Sans Medium"/>
            </a:endParaRPr>
          </a:p>
        </p:txBody>
      </p:sp>
      <p:sp>
        <p:nvSpPr>
          <p:cNvPr id="104" name="Google Shape;755;p27"/>
          <p:cNvSpPr/>
          <p:nvPr/>
        </p:nvSpPr>
        <p:spPr>
          <a:xfrm>
            <a:off x="3517039" y="4117275"/>
            <a:ext cx="792000" cy="7920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Bold" panose="020B0502040204020203" pitchFamily="34" charset="0"/>
              <a:ea typeface="Sunflower" pitchFamily="2" charset="-127"/>
            </a:endParaRPr>
          </a:p>
        </p:txBody>
      </p:sp>
      <p:sp>
        <p:nvSpPr>
          <p:cNvPr id="105" name="Google Shape;756;p27"/>
          <p:cNvSpPr/>
          <p:nvPr/>
        </p:nvSpPr>
        <p:spPr>
          <a:xfrm>
            <a:off x="3617239" y="4217475"/>
            <a:ext cx="591600" cy="591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ahnschrift SemiBold" panose="020B0502040204020203" pitchFamily="34" charset="0"/>
                <a:ea typeface="Sunflower" pitchFamily="2" charset="-127"/>
                <a:cs typeface="Fira Sans Medium"/>
                <a:sym typeface="Fira Sans Medium"/>
              </a:rPr>
              <a:t>03</a:t>
            </a:r>
            <a:endParaRPr sz="1600" dirty="0">
              <a:solidFill>
                <a:srgbClr val="FFFFFF"/>
              </a:solidFill>
              <a:latin typeface="Bahnschrift SemiBold" panose="020B0502040204020203" pitchFamily="34" charset="0"/>
              <a:ea typeface="Sunflower" pitchFamily="2" charset="-127"/>
              <a:cs typeface="Fira Sans Medium"/>
              <a:sym typeface="Fira Sans Medium"/>
            </a:endParaRPr>
          </a:p>
        </p:txBody>
      </p:sp>
      <p:sp>
        <p:nvSpPr>
          <p:cNvPr id="106" name="Google Shape;783;p27"/>
          <p:cNvSpPr/>
          <p:nvPr/>
        </p:nvSpPr>
        <p:spPr>
          <a:xfrm>
            <a:off x="7983017" y="1130262"/>
            <a:ext cx="792000" cy="792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Bold" panose="020B0502040204020203" pitchFamily="34" charset="0"/>
              <a:ea typeface="Sunflower" pitchFamily="2" charset="-127"/>
            </a:endParaRPr>
          </a:p>
        </p:txBody>
      </p:sp>
      <p:sp>
        <p:nvSpPr>
          <p:cNvPr id="107" name="Google Shape;784;p27"/>
          <p:cNvSpPr/>
          <p:nvPr/>
        </p:nvSpPr>
        <p:spPr>
          <a:xfrm>
            <a:off x="8083217" y="1230462"/>
            <a:ext cx="591600" cy="591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Bahnschrift SemiBold" panose="020B0502040204020203" pitchFamily="34" charset="0"/>
                <a:ea typeface="Sunflower" pitchFamily="2" charset="-127"/>
                <a:cs typeface="Fira Sans Medium"/>
                <a:sym typeface="Fira Sans Medium"/>
              </a:rPr>
              <a:t>04</a:t>
            </a:r>
            <a:endParaRPr sz="1600" dirty="0">
              <a:solidFill>
                <a:srgbClr val="FFFFFF"/>
              </a:solidFill>
              <a:latin typeface="Bahnschrift SemiBold" panose="020B0502040204020203" pitchFamily="34" charset="0"/>
              <a:ea typeface="Sunflower" pitchFamily="2" charset="-127"/>
              <a:cs typeface="Fira Sans Medium"/>
              <a:sym typeface="Fira Sans Medium"/>
            </a:endParaRPr>
          </a:p>
        </p:txBody>
      </p:sp>
      <p:sp>
        <p:nvSpPr>
          <p:cNvPr id="108" name="Google Shape;783;p27"/>
          <p:cNvSpPr/>
          <p:nvPr/>
        </p:nvSpPr>
        <p:spPr>
          <a:xfrm>
            <a:off x="8017547" y="2600034"/>
            <a:ext cx="792000" cy="792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Bold" panose="020B0502040204020203" pitchFamily="34" charset="0"/>
              <a:ea typeface="Sunflower" pitchFamily="2" charset="-127"/>
            </a:endParaRPr>
          </a:p>
        </p:txBody>
      </p:sp>
      <p:sp>
        <p:nvSpPr>
          <p:cNvPr id="109" name="Google Shape;784;p27"/>
          <p:cNvSpPr/>
          <p:nvPr/>
        </p:nvSpPr>
        <p:spPr>
          <a:xfrm>
            <a:off x="8117747" y="2700234"/>
            <a:ext cx="591600" cy="591600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FFFFFF"/>
                </a:solidFill>
                <a:latin typeface="Bahnschrift SemiBold" panose="020B0502040204020203" pitchFamily="34" charset="0"/>
                <a:ea typeface="Sunflower" pitchFamily="2" charset="-127"/>
                <a:cs typeface="Fira Sans Medium"/>
                <a:sym typeface="Fira Sans Medium"/>
              </a:rPr>
              <a:t>05</a:t>
            </a:r>
            <a:endParaRPr sz="1600" dirty="0">
              <a:solidFill>
                <a:srgbClr val="FFFFFF"/>
              </a:solidFill>
              <a:latin typeface="Bahnschrift SemiBold" panose="020B0502040204020203" pitchFamily="34" charset="0"/>
              <a:ea typeface="Sunflower" pitchFamily="2" charset="-127"/>
              <a:cs typeface="Fira Sans Medium"/>
              <a:sym typeface="Fira Sans Medium"/>
            </a:endParaRPr>
          </a:p>
        </p:txBody>
      </p:sp>
      <p:sp>
        <p:nvSpPr>
          <p:cNvPr id="110" name="Google Shape;783;p27"/>
          <p:cNvSpPr/>
          <p:nvPr/>
        </p:nvSpPr>
        <p:spPr>
          <a:xfrm>
            <a:off x="8019625" y="4087783"/>
            <a:ext cx="792000" cy="7920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hnschrift SemiBold" panose="020B0502040204020203" pitchFamily="34" charset="0"/>
              <a:ea typeface="Sunflower" pitchFamily="2" charset="-127"/>
            </a:endParaRPr>
          </a:p>
        </p:txBody>
      </p:sp>
      <p:sp>
        <p:nvSpPr>
          <p:cNvPr id="111" name="Google Shape;784;p27"/>
          <p:cNvSpPr/>
          <p:nvPr/>
        </p:nvSpPr>
        <p:spPr>
          <a:xfrm>
            <a:off x="8119825" y="4187983"/>
            <a:ext cx="591600" cy="591600"/>
          </a:xfrm>
          <a:prstGeom prst="ellipse">
            <a:avLst/>
          </a:prstGeom>
          <a:solidFill>
            <a:srgbClr val="E943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FFFFFF"/>
                </a:solidFill>
                <a:latin typeface="Bahnschrift SemiBold" panose="020B0502040204020203" pitchFamily="34" charset="0"/>
                <a:ea typeface="Sunflower" pitchFamily="2" charset="-127"/>
                <a:cs typeface="Fira Sans Medium"/>
                <a:sym typeface="Fira Sans Medium"/>
              </a:rPr>
              <a:t>06</a:t>
            </a:r>
            <a:endParaRPr sz="1600" dirty="0">
              <a:solidFill>
                <a:srgbClr val="FFFFFF"/>
              </a:solidFill>
              <a:latin typeface="Bahnschrift SemiBold" panose="020B0502040204020203" pitchFamily="34" charset="0"/>
              <a:ea typeface="Sunflower" pitchFamily="2" charset="-127"/>
              <a:cs typeface="Fira Sans Medium"/>
              <a:sym typeface="Fira Sans Medium"/>
            </a:endParaRP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13" y="5496977"/>
            <a:ext cx="1613337" cy="1431549"/>
          </a:xfrm>
          <a:prstGeom prst="rect">
            <a:avLst/>
          </a:prstGeom>
        </p:spPr>
      </p:pic>
      <p:sp>
        <p:nvSpPr>
          <p:cNvPr id="113" name="Google Shape;311;p18"/>
          <p:cNvSpPr txBox="1"/>
          <p:nvPr/>
        </p:nvSpPr>
        <p:spPr>
          <a:xfrm>
            <a:off x="3131587" y="5931459"/>
            <a:ext cx="8272992" cy="68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50000"/>
              </a:lnSpc>
              <a:spcAft>
                <a:spcPts val="1600"/>
              </a:spcAft>
            </a:pPr>
            <a:r>
              <a:rPr lang="en" sz="4400" dirty="0" smtClean="0">
                <a:solidFill>
                  <a:schemeClr val="dk1"/>
                </a:solidFill>
                <a:latin typeface="Bahnschrift SemiBold" panose="020B0502040204020203" pitchFamily="34" charset="0"/>
                <a:ea typeface="Sunflower" pitchFamily="2" charset="-127"/>
                <a:cs typeface="Fira Sans Extra Condensed SemiBold"/>
                <a:sym typeface="Fira Sans Extra Condensed SemiBold"/>
              </a:rPr>
              <a:t>86103 97383      /     99522 54454</a:t>
            </a:r>
            <a:endParaRPr sz="4400" dirty="0">
              <a:solidFill>
                <a:schemeClr val="dk1"/>
              </a:solidFill>
              <a:latin typeface="Bahnschrift SemiBold" panose="020B0502040204020203" pitchFamily="34" charset="0"/>
              <a:ea typeface="Sunflower" pitchFamily="2" charset="-127"/>
              <a:cs typeface="Fira Sans Extra Condensed SemiBold"/>
              <a:sym typeface="Fira Sans Extra Condense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5382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TextBox 305">
            <a:extLst>
              <a:ext uri="{FF2B5EF4-FFF2-40B4-BE49-F238E27FC236}">
                <a16:creationId xmlns:a16="http://schemas.microsoft.com/office/drawing/2014/main" xmlns="" id="{9C57E340-0D1A-4ACC-8D24-D5DA41E368F1}"/>
              </a:ext>
            </a:extLst>
          </p:cNvPr>
          <p:cNvSpPr txBox="1"/>
          <p:nvPr/>
        </p:nvSpPr>
        <p:spPr>
          <a:xfrm>
            <a:off x="511127" y="2158356"/>
            <a:ext cx="3855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JAVA</a:t>
            </a:r>
            <a:endParaRPr lang="en-US" sz="72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xmlns="" id="{A2347291-E14A-4C41-ADE2-84F01D888DC0}"/>
              </a:ext>
            </a:extLst>
          </p:cNvPr>
          <p:cNvSpPr txBox="1"/>
          <p:nvPr/>
        </p:nvSpPr>
        <p:spPr>
          <a:xfrm>
            <a:off x="502161" y="2976796"/>
            <a:ext cx="547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E94372"/>
                </a:solidFill>
                <a:latin typeface="Bahnschrift Condensed" panose="020B0502040204020203" pitchFamily="34" charset="0"/>
              </a:rPr>
              <a:t>TECHNICAL PROGRAM</a:t>
            </a:r>
            <a:endParaRPr lang="en-US" sz="6000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75" y="259323"/>
            <a:ext cx="10971428" cy="6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48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574742" y="1173638"/>
            <a:ext cx="107559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Condensed" panose="020B0502040204020203" pitchFamily="34" charset="0"/>
              </a:rPr>
              <a:t>public class A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public static void main(String[] </a:t>
            </a:r>
            <a:r>
              <a:rPr lang="en-US" sz="3200" dirty="0" err="1">
                <a:latin typeface="Bahnschrift Condensed" panose="020B0502040204020203" pitchFamily="34" charset="0"/>
              </a:rPr>
              <a:t>args</a:t>
            </a:r>
            <a:r>
              <a:rPr lang="en-US" sz="3200" dirty="0">
                <a:latin typeface="Bahnschrift Condensed" panose="020B0502040204020203" pitchFamily="34" charset="0"/>
              </a:rPr>
              <a:t>)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{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    </a:t>
            </a:r>
            <a:r>
              <a:rPr lang="en-US" sz="3200" dirty="0" err="1">
                <a:latin typeface="Bahnschrift Condensed" panose="020B0502040204020203" pitchFamily="34" charset="0"/>
              </a:rPr>
              <a:t>System.out.println</a:t>
            </a:r>
            <a:r>
              <a:rPr lang="en-US" sz="3200" dirty="0">
                <a:latin typeface="Bahnschrift Condensed" panose="020B0502040204020203" pitchFamily="34" charset="0"/>
              </a:rPr>
              <a:t>('v' + '</a:t>
            </a:r>
            <a:r>
              <a:rPr lang="en-US" sz="3200" dirty="0" err="1">
                <a:latin typeface="Bahnschrift Condensed" panose="020B0502040204020203" pitchFamily="34" charset="0"/>
              </a:rPr>
              <a:t>i</a:t>
            </a:r>
            <a:r>
              <a:rPr lang="en-US" sz="3200" dirty="0">
                <a:latin typeface="Bahnschrift Condensed" panose="020B0502040204020203" pitchFamily="34" charset="0"/>
              </a:rPr>
              <a:t>' + 't');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    }</a:t>
            </a:r>
          </a:p>
          <a:p>
            <a:r>
              <a:rPr lang="en-US" sz="3200" dirty="0">
                <a:latin typeface="Bahnschrift Condensed" panose="020B0502040204020203" pitchFamily="34" charset="0"/>
              </a:rPr>
              <a:t>}</a:t>
            </a:r>
          </a:p>
        </p:txBody>
      </p:sp>
      <p:grpSp>
        <p:nvGrpSpPr>
          <p:cNvPr id="14" name="Google Shape;66;p15"/>
          <p:cNvGrpSpPr/>
          <p:nvPr/>
        </p:nvGrpSpPr>
        <p:grpSpPr>
          <a:xfrm>
            <a:off x="6923479" y="76371"/>
            <a:ext cx="4854540" cy="1179221"/>
            <a:chOff x="1354401" y="2628505"/>
            <a:chExt cx="4546885" cy="857632"/>
          </a:xfrm>
        </p:grpSpPr>
        <p:sp>
          <p:nvSpPr>
            <p:cNvPr id="15" name="Google Shape;67;p15"/>
            <p:cNvSpPr/>
            <p:nvPr/>
          </p:nvSpPr>
          <p:spPr>
            <a:xfrm>
              <a:off x="1372277" y="2741707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rgbClr val="000000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;p15"/>
            <p:cNvSpPr/>
            <p:nvPr/>
          </p:nvSpPr>
          <p:spPr>
            <a:xfrm>
              <a:off x="1354401" y="2723832"/>
              <a:ext cx="4529009" cy="666978"/>
            </a:xfrm>
            <a:custGeom>
              <a:avLst/>
              <a:gdLst/>
              <a:ahLst/>
              <a:cxnLst/>
              <a:rect l="l" t="t" r="r" b="b"/>
              <a:pathLst>
                <a:path w="162914" h="23992" extrusionOk="0">
                  <a:moveTo>
                    <a:pt x="3215" y="1"/>
                  </a:moveTo>
                  <a:cubicBezTo>
                    <a:pt x="1441" y="1"/>
                    <a:pt x="1" y="1429"/>
                    <a:pt x="1" y="3215"/>
                  </a:cubicBezTo>
                  <a:lnTo>
                    <a:pt x="1" y="20777"/>
                  </a:lnTo>
                  <a:cubicBezTo>
                    <a:pt x="1" y="22563"/>
                    <a:pt x="1441" y="23992"/>
                    <a:pt x="3215" y="23992"/>
                  </a:cubicBezTo>
                  <a:lnTo>
                    <a:pt x="159699" y="23992"/>
                  </a:lnTo>
                  <a:cubicBezTo>
                    <a:pt x="161473" y="23992"/>
                    <a:pt x="162914" y="22563"/>
                    <a:pt x="162914" y="20777"/>
                  </a:cubicBezTo>
                  <a:lnTo>
                    <a:pt x="162914" y="3215"/>
                  </a:lnTo>
                  <a:cubicBezTo>
                    <a:pt x="162914" y="1429"/>
                    <a:pt x="161473" y="1"/>
                    <a:pt x="159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;p15"/>
            <p:cNvSpPr/>
            <p:nvPr/>
          </p:nvSpPr>
          <p:spPr>
            <a:xfrm>
              <a:off x="1706573" y="2628505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873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0;p15"/>
            <p:cNvSpPr/>
            <p:nvPr/>
          </p:nvSpPr>
          <p:spPr>
            <a:xfrm>
              <a:off x="1421594" y="3390783"/>
              <a:ext cx="738146" cy="95354"/>
            </a:xfrm>
            <a:custGeom>
              <a:avLst/>
              <a:gdLst/>
              <a:ahLst/>
              <a:cxnLst/>
              <a:rect l="l" t="t" r="r" b="b"/>
              <a:pathLst>
                <a:path w="26552" h="3430" extrusionOk="0">
                  <a:moveTo>
                    <a:pt x="620" y="1"/>
                  </a:moveTo>
                  <a:lnTo>
                    <a:pt x="1" y="3430"/>
                  </a:lnTo>
                  <a:lnTo>
                    <a:pt x="25921" y="3430"/>
                  </a:lnTo>
                  <a:lnTo>
                    <a:pt x="26552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1;p15"/>
            <p:cNvSpPr/>
            <p:nvPr/>
          </p:nvSpPr>
          <p:spPr>
            <a:xfrm>
              <a:off x="1461654" y="3390783"/>
              <a:ext cx="586858" cy="47705"/>
            </a:xfrm>
            <a:custGeom>
              <a:avLst/>
              <a:gdLst/>
              <a:ahLst/>
              <a:cxnLst/>
              <a:rect l="l" t="t" r="r" b="b"/>
              <a:pathLst>
                <a:path w="21110" h="1716" extrusionOk="0">
                  <a:moveTo>
                    <a:pt x="0" y="1"/>
                  </a:moveTo>
                  <a:lnTo>
                    <a:pt x="1393" y="1715"/>
                  </a:lnTo>
                  <a:lnTo>
                    <a:pt x="21110" y="1715"/>
                  </a:lnTo>
                  <a:lnTo>
                    <a:pt x="2111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;p15"/>
            <p:cNvSpPr/>
            <p:nvPr/>
          </p:nvSpPr>
          <p:spPr>
            <a:xfrm>
              <a:off x="1796617" y="2676182"/>
              <a:ext cx="604761" cy="47677"/>
            </a:xfrm>
            <a:custGeom>
              <a:avLst/>
              <a:gdLst/>
              <a:ahLst/>
              <a:cxnLst/>
              <a:rect l="l" t="t" r="r" b="b"/>
              <a:pathLst>
                <a:path w="21754" h="1715" extrusionOk="0">
                  <a:moveTo>
                    <a:pt x="596" y="0"/>
                  </a:moveTo>
                  <a:lnTo>
                    <a:pt x="0" y="1715"/>
                  </a:lnTo>
                  <a:lnTo>
                    <a:pt x="21753" y="1715"/>
                  </a:lnTo>
                  <a:lnTo>
                    <a:pt x="20312" y="0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;p15"/>
            <p:cNvSpPr/>
            <p:nvPr/>
          </p:nvSpPr>
          <p:spPr>
            <a:xfrm>
              <a:off x="1500380" y="2676182"/>
              <a:ext cx="859270" cy="762304"/>
            </a:xfrm>
            <a:custGeom>
              <a:avLst/>
              <a:gdLst/>
              <a:ahLst/>
              <a:cxnLst/>
              <a:rect l="l" t="t" r="r" b="b"/>
              <a:pathLst>
                <a:path w="30909" h="27421" extrusionOk="0">
                  <a:moveTo>
                    <a:pt x="4977" y="0"/>
                  </a:moveTo>
                  <a:lnTo>
                    <a:pt x="0" y="27420"/>
                  </a:lnTo>
                  <a:lnTo>
                    <a:pt x="25932" y="27420"/>
                  </a:lnTo>
                  <a:lnTo>
                    <a:pt x="3090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40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" name="Google Shape;76;p15"/>
            <p:cNvSpPr txBox="1"/>
            <p:nvPr/>
          </p:nvSpPr>
          <p:spPr>
            <a:xfrm>
              <a:off x="2400087" y="2861124"/>
              <a:ext cx="344497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rgbClr val="434343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TECHNICAL PROGRAM</a:t>
              </a:r>
              <a:endParaRPr sz="2800" dirty="0">
                <a:solidFill>
                  <a:srgbClr val="434343"/>
                </a:solidFill>
                <a:latin typeface="Sunflower" pitchFamily="2" charset="-127"/>
                <a:ea typeface="Sunflower" pitchFamily="2" charset="-127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" name="Google Shape;1125;p36"/>
          <p:cNvGrpSpPr/>
          <p:nvPr/>
        </p:nvGrpSpPr>
        <p:grpSpPr>
          <a:xfrm>
            <a:off x="5048708" y="3974309"/>
            <a:ext cx="6169751" cy="2549323"/>
            <a:chOff x="4942713" y="1394882"/>
            <a:chExt cx="2734600" cy="1290806"/>
          </a:xfrm>
        </p:grpSpPr>
        <p:sp>
          <p:nvSpPr>
            <p:cNvPr id="23" name="Google Shape;1126;p36"/>
            <p:cNvSpPr/>
            <p:nvPr/>
          </p:nvSpPr>
          <p:spPr>
            <a:xfrm>
              <a:off x="5490988" y="1635238"/>
              <a:ext cx="2186325" cy="158975"/>
            </a:xfrm>
            <a:custGeom>
              <a:avLst/>
              <a:gdLst/>
              <a:ahLst/>
              <a:cxnLst/>
              <a:rect l="l" t="t" r="r" b="b"/>
              <a:pathLst>
                <a:path w="87453" h="6359" extrusionOk="0">
                  <a:moveTo>
                    <a:pt x="1" y="1"/>
                  </a:moveTo>
                  <a:lnTo>
                    <a:pt x="1" y="6359"/>
                  </a:lnTo>
                  <a:lnTo>
                    <a:pt x="87452" y="6359"/>
                  </a:lnTo>
                  <a:lnTo>
                    <a:pt x="87452" y="1"/>
                  </a:lnTo>
                  <a:close/>
                </a:path>
              </a:pathLst>
            </a:custGeom>
            <a:solidFill>
              <a:srgbClr val="8080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27;p36"/>
            <p:cNvSpPr/>
            <p:nvPr/>
          </p:nvSpPr>
          <p:spPr>
            <a:xfrm>
              <a:off x="4942713" y="1794188"/>
              <a:ext cx="2734600" cy="891500"/>
            </a:xfrm>
            <a:custGeom>
              <a:avLst/>
              <a:gdLst/>
              <a:ahLst/>
              <a:cxnLst/>
              <a:rect l="l" t="t" r="r" b="b"/>
              <a:pathLst>
                <a:path w="109384" h="35660" extrusionOk="0">
                  <a:moveTo>
                    <a:pt x="1" y="1"/>
                  </a:moveTo>
                  <a:lnTo>
                    <a:pt x="1" y="35660"/>
                  </a:lnTo>
                  <a:lnTo>
                    <a:pt x="101216" y="35660"/>
                  </a:lnTo>
                  <a:cubicBezTo>
                    <a:pt x="105728" y="35660"/>
                    <a:pt x="109383" y="32004"/>
                    <a:pt x="109383" y="27504"/>
                  </a:cubicBezTo>
                  <a:lnTo>
                    <a:pt x="109383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28;p36"/>
            <p:cNvSpPr/>
            <p:nvPr/>
          </p:nvSpPr>
          <p:spPr>
            <a:xfrm>
              <a:off x="4942726" y="1394882"/>
              <a:ext cx="770211" cy="399362"/>
            </a:xfrm>
            <a:custGeom>
              <a:avLst/>
              <a:gdLst/>
              <a:ahLst/>
              <a:cxnLst/>
              <a:rect l="l" t="t" r="r" b="b"/>
              <a:pathLst>
                <a:path w="29255" h="15169" extrusionOk="0">
                  <a:moveTo>
                    <a:pt x="1" y="0"/>
                  </a:moveTo>
                  <a:lnTo>
                    <a:pt x="1" y="15169"/>
                  </a:lnTo>
                  <a:lnTo>
                    <a:pt x="29254" y="15169"/>
                  </a:lnTo>
                  <a:cubicBezTo>
                    <a:pt x="29254" y="6787"/>
                    <a:pt x="22468" y="0"/>
                    <a:pt x="1408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 dirty="0" smtClean="0">
                  <a:solidFill>
                    <a:srgbClr val="FFFFFF"/>
                  </a:solidFill>
                  <a:latin typeface="Sunflower" pitchFamily="2" charset="-127"/>
                  <a:ea typeface="Sunflower" pitchFamily="2" charset="-127"/>
                  <a:cs typeface="Fira Sans Extra Condensed Medium"/>
                  <a:sym typeface="Fira Sans Extra Condensed Medium"/>
                </a:rPr>
                <a:t>ANSWER</a:t>
              </a:r>
              <a:endParaRPr sz="1600" dirty="0">
                <a:solidFill>
                  <a:srgbClr val="FFFFFF"/>
                </a:solidFill>
                <a:latin typeface="Sunflower" pitchFamily="2" charset="-127"/>
                <a:ea typeface="Sunflower" pitchFamily="2" charset="-127"/>
              </a:endParaRPr>
            </a:p>
          </p:txBody>
        </p:sp>
        <p:grpSp>
          <p:nvGrpSpPr>
            <p:cNvPr id="33" name="Google Shape;1129;p36"/>
            <p:cNvGrpSpPr/>
            <p:nvPr/>
          </p:nvGrpSpPr>
          <p:grpSpPr>
            <a:xfrm>
              <a:off x="5042228" y="1756299"/>
              <a:ext cx="2453615" cy="825732"/>
              <a:chOff x="4991904" y="3492822"/>
              <a:chExt cx="4386154" cy="825732"/>
            </a:xfrm>
          </p:grpSpPr>
          <p:sp>
            <p:nvSpPr>
              <p:cNvPr id="34" name="Google Shape;1130;p36"/>
              <p:cNvSpPr txBox="1"/>
              <p:nvPr/>
            </p:nvSpPr>
            <p:spPr>
              <a:xfrm>
                <a:off x="5063090" y="3833519"/>
                <a:ext cx="4314968" cy="485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2400" dirty="0">
                    <a:solidFill>
                      <a:srgbClr val="434343"/>
                    </a:solidFill>
                    <a:latin typeface="Open Sans Condensed" pitchFamily="2" charset="0"/>
                    <a:ea typeface="Open Sans Condensed" pitchFamily="2" charset="0"/>
                    <a:cs typeface="Open Sans Condensed" pitchFamily="2" charset="0"/>
                    <a:sym typeface="Roboto"/>
                  </a:rPr>
                  <a:t>118+105+116=339</a:t>
                </a:r>
                <a:endParaRPr sz="2400" dirty="0">
                  <a:solidFill>
                    <a:srgbClr val="434343"/>
                  </a:solidFill>
                  <a:latin typeface="Open Sans Condensed" pitchFamily="2" charset="0"/>
                  <a:ea typeface="Open Sans Condensed" pitchFamily="2" charset="0"/>
                  <a:cs typeface="Open Sans Condensed" pitchFamily="2" charset="0"/>
                  <a:sym typeface="Roboto"/>
                </a:endParaRPr>
              </a:p>
            </p:txBody>
          </p:sp>
          <p:sp>
            <p:nvSpPr>
              <p:cNvPr id="35" name="Google Shape;1131;p36"/>
              <p:cNvSpPr txBox="1"/>
              <p:nvPr/>
            </p:nvSpPr>
            <p:spPr>
              <a:xfrm>
                <a:off x="4991904" y="3492822"/>
                <a:ext cx="32109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3200" b="1" dirty="0" smtClean="0">
                    <a:solidFill>
                      <a:srgbClr val="434343"/>
                    </a:solidFill>
                    <a:latin typeface="Bahnschrift Condensed" panose="020B0502040204020203" pitchFamily="34" charset="0"/>
                    <a:ea typeface="Fira Sans Extra Condensed Medium"/>
                    <a:cs typeface="Segoe UI Semibold" panose="020B0702040204020203" pitchFamily="34" charset="0"/>
                    <a:sym typeface="Fira Sans Extra Condensed Medium"/>
                  </a:rPr>
                  <a:t>339</a:t>
                </a:r>
                <a:endParaRPr sz="3200" b="1" dirty="0">
                  <a:solidFill>
                    <a:srgbClr val="434343"/>
                  </a:solidFill>
                  <a:latin typeface="Bahnschrift Condensed" panose="020B0502040204020203" pitchFamily="34" charset="0"/>
                  <a:ea typeface="Fira Sans Extra Condensed Medium"/>
                  <a:cs typeface="Segoe UI Semibold" panose="020B0702040204020203" pitchFamily="34" charset="0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1713</Words>
  <Application>Microsoft Office PowerPoint</Application>
  <PresentationFormat>Widescreen</PresentationFormat>
  <Paragraphs>586</Paragraphs>
  <Slides>72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6" baseType="lpstr">
      <vt:lpstr>Sunflower</vt:lpstr>
      <vt:lpstr>Arial</vt:lpstr>
      <vt:lpstr>Bahnschrift Condensed</vt:lpstr>
      <vt:lpstr>Bahnschrift SemiBold</vt:lpstr>
      <vt:lpstr>Calibri</vt:lpstr>
      <vt:lpstr>Calibri Light</vt:lpstr>
      <vt:lpstr>Fira Sans Extra Condensed Medium</vt:lpstr>
      <vt:lpstr>Fira Sans Extra Condensed SemiBold</vt:lpstr>
      <vt:lpstr>Fira Sans Medium</vt:lpstr>
      <vt:lpstr>Open Sans Condensed</vt:lpstr>
      <vt:lpstr>Roboto</vt:lpstr>
      <vt:lpstr>Segoe UI Semibold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More Technical Support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PRESENTATION</dc:title>
  <dc:creator>Thiru</dc:creator>
  <cp:lastModifiedBy>Windows User</cp:lastModifiedBy>
  <cp:revision>408</cp:revision>
  <dcterms:created xsi:type="dcterms:W3CDTF">2021-04-27T01:36:49Z</dcterms:created>
  <dcterms:modified xsi:type="dcterms:W3CDTF">2021-12-19T02:40:32Z</dcterms:modified>
</cp:coreProperties>
</file>