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59" r:id="rId2"/>
    <p:sldId id="973" r:id="rId3"/>
    <p:sldId id="974" r:id="rId4"/>
    <p:sldId id="975" r:id="rId5"/>
    <p:sldId id="976" r:id="rId6"/>
    <p:sldId id="977" r:id="rId7"/>
    <p:sldId id="978" r:id="rId8"/>
    <p:sldId id="979" r:id="rId9"/>
    <p:sldId id="980" r:id="rId10"/>
    <p:sldId id="981" r:id="rId11"/>
    <p:sldId id="9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Untitled Section" id="{626CD85F-AB9A-4856-B148-BBB4BF46DB5D}">
          <p14:sldIdLst>
            <p14:sldId id="259"/>
            <p14:sldId id="973"/>
            <p14:sldId id="974"/>
            <p14:sldId id="975"/>
            <p14:sldId id="976"/>
            <p14:sldId id="977"/>
            <p14:sldId id="978"/>
            <p14:sldId id="979"/>
            <p14:sldId id="980"/>
            <p14:sldId id="981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88225" autoAdjust="0"/>
  </p:normalViewPr>
  <p:slideViewPr>
    <p:cSldViewPr>
      <p:cViewPr>
        <p:scale>
          <a:sx n="50" d="100"/>
          <a:sy n="50" d="100"/>
        </p:scale>
        <p:origin x="30" y="-504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9/2/2021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5200" y="3048000"/>
            <a:ext cx="2706484" cy="698970"/>
          </a:xfrm>
        </p:spPr>
        <p:txBody>
          <a:bodyPr/>
          <a:lstStyle/>
          <a:p>
            <a:r>
              <a:rPr lang="en-IN" sz="4200" dirty="0" smtClean="0"/>
              <a:t>ARRAYS</a:t>
            </a:r>
            <a:endParaRPr lang="en-IN" sz="42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dirty="0" smtClean="0">
                <a:latin typeface="+mj-lt"/>
                <a:cs typeface="Times New Roman" pitchFamily="18" charset="0"/>
              </a:rPr>
              <a:t>	Firstly </a:t>
            </a:r>
            <a:r>
              <a:rPr lang="en-US" dirty="0">
                <a:latin typeface="+mj-lt"/>
                <a:cs typeface="Times New Roman" pitchFamily="18" charset="0"/>
              </a:rPr>
              <a:t>we take in the inputs from the user regarding the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		number </a:t>
            </a:r>
            <a:r>
              <a:rPr lang="en-US" dirty="0">
                <a:latin typeface="+mj-lt"/>
                <a:cs typeface="Times New Roman" pitchFamily="18" charset="0"/>
              </a:rPr>
              <a:t>of rows, columns and the elements in the </a:t>
            </a:r>
            <a:r>
              <a:rPr lang="en-US" dirty="0" smtClean="0">
                <a:latin typeface="+mj-lt"/>
                <a:cs typeface="Times New Roman" pitchFamily="18" charset="0"/>
              </a:rPr>
              <a:t>Matrix.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Next</a:t>
            </a:r>
            <a:r>
              <a:rPr lang="en-US" dirty="0">
                <a:latin typeface="+mj-lt"/>
                <a:cs typeface="Times New Roman" pitchFamily="18" charset="0"/>
              </a:rPr>
              <a:t>, we use nested for-loops to iterate over the matrix and find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		out </a:t>
            </a:r>
            <a:r>
              <a:rPr lang="en-US" dirty="0">
                <a:latin typeface="+mj-lt"/>
                <a:cs typeface="Times New Roman" pitchFamily="18" charset="0"/>
              </a:rPr>
              <a:t>the sum of each hourglass in the </a:t>
            </a:r>
            <a:r>
              <a:rPr lang="en-US" dirty="0" smtClean="0">
                <a:latin typeface="+mj-lt"/>
                <a:cs typeface="Times New Roman" pitchFamily="18" charset="0"/>
              </a:rPr>
              <a:t>Matrix.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Then </a:t>
            </a:r>
            <a:r>
              <a:rPr lang="en-US" dirty="0">
                <a:latin typeface="+mj-lt"/>
                <a:cs typeface="Times New Roman" pitchFamily="18" charset="0"/>
              </a:rPr>
              <a:t>we check if the calculated sum is greater than the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		maximum.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If </a:t>
            </a:r>
            <a:r>
              <a:rPr lang="en-US" dirty="0">
                <a:latin typeface="+mj-lt"/>
                <a:cs typeface="Times New Roman" pitchFamily="18" charset="0"/>
              </a:rPr>
              <a:t>so we copy the value of the sum to the max </a:t>
            </a:r>
            <a:r>
              <a:rPr lang="en-US" dirty="0" smtClean="0">
                <a:latin typeface="+mj-lt"/>
                <a:cs typeface="Times New Roman" pitchFamily="18" charset="0"/>
              </a:rPr>
              <a:t>variable.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 smtClean="0">
                <a:cs typeface="Times New Roman" pitchFamily="18" charset="0"/>
                <a:sym typeface="Symbol"/>
              </a:rPr>
              <a:t>	 </a:t>
            </a:r>
            <a:r>
              <a:rPr lang="en-US" dirty="0" smtClean="0">
                <a:latin typeface="+mj-lt"/>
                <a:cs typeface="Times New Roman" pitchFamily="18" charset="0"/>
              </a:rPr>
              <a:t>	In </a:t>
            </a:r>
            <a:r>
              <a:rPr lang="en-US" dirty="0">
                <a:latin typeface="+mj-lt"/>
                <a:cs typeface="Times New Roman" pitchFamily="18" charset="0"/>
              </a:rPr>
              <a:t>the end, we just print the value of the max.</a:t>
            </a:r>
          </a:p>
        </p:txBody>
      </p:sp>
    </p:spTree>
    <p:extLst>
      <p:ext uri="{BB962C8B-B14F-4D97-AF65-F5344CB8AC3E}">
        <p14:creationId xmlns:p14="http://schemas.microsoft.com/office/powerpoint/2010/main" val="358250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43" y="3149136"/>
            <a:ext cx="2800257" cy="518581"/>
          </a:xfrm>
        </p:spPr>
        <p:txBody>
          <a:bodyPr>
            <a:noAutofit/>
          </a:bodyPr>
          <a:lstStyle/>
          <a:p>
            <a:pPr algn="ctr"/>
            <a:r>
              <a:rPr lang="en-US" b="1" smtClean="0"/>
              <a:t>Thank You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Block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Swap algorithms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Given an integer array of size N we have to rotate it by K elements without using any extra memory space.</a:t>
            </a:r>
          </a:p>
          <a:p>
            <a:pPr marL="0" indent="0" algn="just">
              <a:lnSpc>
                <a:spcPct val="140000"/>
              </a:lnSpc>
              <a:spcBef>
                <a:spcPts val="10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Example 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Input</a:t>
            </a:r>
          </a:p>
          <a:p>
            <a:pPr marL="0" indent="0"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8</a:t>
            </a:r>
          </a:p>
          <a:p>
            <a:pPr marL="0" indent="0"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1 2 3 4 5 6 7 8</a:t>
            </a:r>
          </a:p>
          <a:p>
            <a:pPr marL="0" indent="0"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4</a:t>
            </a:r>
          </a:p>
          <a:p>
            <a:pPr marL="0" indent="0" algn="just">
              <a:lnSpc>
                <a:spcPct val="140000"/>
              </a:lnSpc>
              <a:spcBef>
                <a:spcPts val="10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Output </a:t>
            </a:r>
          </a:p>
          <a:p>
            <a:pPr marL="0" indent="0"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5 6 7 8 1 2 3 </a:t>
            </a:r>
            <a:r>
              <a:rPr lang="en-US" dirty="0" smtClean="0">
                <a:latin typeface="+mj-lt"/>
                <a:cs typeface="Times New Roman" pitchFamily="18" charset="0"/>
              </a:rPr>
              <a:t>4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16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Algorithms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Divide the array two sub-arrays with k as division point. Let them be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X </a:t>
            </a:r>
            <a:r>
              <a:rPr lang="en-US" sz="1800" dirty="0">
                <a:latin typeface="+mj-lt"/>
                <a:cs typeface="Times New Roman" pitchFamily="18" charset="0"/>
              </a:rPr>
              <a:t>= </a:t>
            </a:r>
            <a:r>
              <a:rPr lang="en-US" sz="1800" dirty="0" err="1">
                <a:latin typeface="+mj-lt"/>
                <a:cs typeface="Times New Roman" pitchFamily="18" charset="0"/>
              </a:rPr>
              <a:t>arr</a:t>
            </a:r>
            <a:r>
              <a:rPr lang="en-US" sz="1800" dirty="0">
                <a:latin typeface="+mj-lt"/>
                <a:cs typeface="Times New Roman" pitchFamily="18" charset="0"/>
              </a:rPr>
              <a:t>[0...k-1] and Y = </a:t>
            </a:r>
            <a:r>
              <a:rPr lang="en-US" sz="1800" dirty="0" err="1">
                <a:latin typeface="+mj-lt"/>
                <a:cs typeface="Times New Roman" pitchFamily="18" charset="0"/>
              </a:rPr>
              <a:t>arr</a:t>
            </a:r>
            <a:r>
              <a:rPr lang="en-US" sz="1800" dirty="0">
                <a:latin typeface="+mj-lt"/>
                <a:cs typeface="Times New Roman" pitchFamily="18" charset="0"/>
              </a:rPr>
              <a:t>[k...n-1].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Follow the below steps until the size of X and Y are the same.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  <a:sym typeface="Symbol"/>
              </a:rPr>
              <a:t>	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If </a:t>
            </a:r>
            <a:r>
              <a:rPr lang="en-US" sz="1800" dirty="0">
                <a:latin typeface="+mj-lt"/>
                <a:cs typeface="Times New Roman" pitchFamily="18" charset="0"/>
              </a:rPr>
              <a:t>the size of X &gt; Y, divide X into two portions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X1 </a:t>
            </a:r>
            <a:r>
              <a:rPr lang="en-US" sz="1800" dirty="0">
                <a:latin typeface="+mj-lt"/>
                <a:cs typeface="Times New Roman" pitchFamily="18" charset="0"/>
              </a:rPr>
              <a:t>and X2 such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that </a:t>
            </a:r>
            <a:r>
              <a:rPr lang="en-US" sz="1800" dirty="0">
                <a:latin typeface="+mj-lt"/>
                <a:cs typeface="Times New Roman" pitchFamily="18" charset="0"/>
              </a:rPr>
              <a:t>size of X1 is equal to the size of Y. Then swap the sub-array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X1 </a:t>
            </a:r>
            <a:r>
              <a:rPr lang="en-US" sz="1800" dirty="0">
                <a:latin typeface="+mj-lt"/>
                <a:cs typeface="Times New Roman" pitchFamily="18" charset="0"/>
              </a:rPr>
              <a:t>and Y. This will change the original array formation from X1X2Y to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	YX2X1.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>
                <a:cs typeface="Times New Roman" pitchFamily="18" charset="0"/>
                <a:sym typeface="Symbol"/>
              </a:rPr>
              <a:t> 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If the size of Y &gt; X, divide Y into two portions Y1 and Y2 such that the </a:t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size of Y2 is equal to the size of X. Then swap the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subarray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X and Y2. </a:t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This will change the original array formation from XY1Y2 to Y2Y1X.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When </a:t>
            </a:r>
            <a:r>
              <a:rPr lang="en-US" sz="1800" dirty="0">
                <a:latin typeface="+mj-lt"/>
                <a:cs typeface="Times New Roman" pitchFamily="18" charset="0"/>
              </a:rPr>
              <a:t>the size of X and Y are the same, swap them.</a:t>
            </a:r>
          </a:p>
        </p:txBody>
      </p:sp>
    </p:spTree>
    <p:extLst>
      <p:ext uri="{BB962C8B-B14F-4D97-AF65-F5344CB8AC3E}">
        <p14:creationId xmlns:p14="http://schemas.microsoft.com/office/powerpoint/2010/main" val="2156243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Maximum Product </a:t>
            </a:r>
            <a:r>
              <a:rPr lang="en-US" sz="2400" b="1" dirty="0" err="1" smtClean="0">
                <a:latin typeface="+mj-lt"/>
                <a:cs typeface="Times New Roman" pitchFamily="18" charset="0"/>
              </a:rPr>
              <a:t>Subarray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dirty="0" smtClean="0">
                <a:latin typeface="+mj-lt"/>
                <a:cs typeface="Times New Roman" pitchFamily="18" charset="0"/>
              </a:rPr>
              <a:t>	Given </a:t>
            </a:r>
            <a:r>
              <a:rPr lang="en-US" dirty="0">
                <a:latin typeface="+mj-lt"/>
                <a:cs typeface="Times New Roman" pitchFamily="18" charset="0"/>
              </a:rPr>
              <a:t>an integer array </a:t>
            </a:r>
            <a:r>
              <a:rPr lang="en-US" dirty="0" err="1">
                <a:latin typeface="+mj-lt"/>
                <a:cs typeface="Times New Roman" pitchFamily="18" charset="0"/>
              </a:rPr>
              <a:t>nums</a:t>
            </a:r>
            <a:r>
              <a:rPr lang="en-US" dirty="0">
                <a:latin typeface="+mj-lt"/>
                <a:cs typeface="Times New Roman" pitchFamily="18" charset="0"/>
              </a:rPr>
              <a:t>, find a contiguous non-empty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		</a:t>
            </a:r>
            <a:r>
              <a:rPr lang="en-US" dirty="0" err="1" smtClean="0">
                <a:latin typeface="+mj-lt"/>
                <a:cs typeface="Times New Roman" pitchFamily="18" charset="0"/>
              </a:rPr>
              <a:t>subarray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within the array that has the largest product, and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		return </a:t>
            </a:r>
            <a:r>
              <a:rPr lang="en-US" dirty="0">
                <a:latin typeface="+mj-lt"/>
                <a:cs typeface="Times New Roman" pitchFamily="18" charset="0"/>
              </a:rPr>
              <a:t>the </a:t>
            </a:r>
            <a:r>
              <a:rPr lang="en-US" dirty="0" smtClean="0">
                <a:latin typeface="+mj-lt"/>
                <a:cs typeface="Times New Roman" pitchFamily="18" charset="0"/>
              </a:rPr>
              <a:t>product.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  <a:sym typeface="Symbol"/>
              </a:rPr>
              <a:t>  </a:t>
            </a:r>
            <a:r>
              <a:rPr lang="en-US" dirty="0" smtClean="0">
                <a:latin typeface="+mj-lt"/>
                <a:cs typeface="Times New Roman" pitchFamily="18" charset="0"/>
              </a:rPr>
              <a:t>	It </a:t>
            </a:r>
            <a:r>
              <a:rPr lang="en-US" dirty="0">
                <a:latin typeface="+mj-lt"/>
                <a:cs typeface="Times New Roman" pitchFamily="18" charset="0"/>
              </a:rPr>
              <a:t>is guaranteed that the answer will fit in a 32-bit </a:t>
            </a:r>
            <a:r>
              <a:rPr lang="en-US" dirty="0" smtClean="0">
                <a:latin typeface="+mj-lt"/>
                <a:cs typeface="Times New Roman" pitchFamily="18" charset="0"/>
              </a:rPr>
              <a:t>integer.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  <a:sym typeface="Symbol"/>
              </a:rPr>
              <a:t>  </a:t>
            </a:r>
            <a:r>
              <a:rPr lang="en-US" dirty="0" smtClean="0">
                <a:latin typeface="+mj-lt"/>
                <a:cs typeface="Times New Roman" pitchFamily="18" charset="0"/>
              </a:rPr>
              <a:t>	A </a:t>
            </a:r>
            <a:r>
              <a:rPr lang="en-US" dirty="0" err="1">
                <a:latin typeface="+mj-lt"/>
                <a:cs typeface="Times New Roman" pitchFamily="18" charset="0"/>
              </a:rPr>
              <a:t>subarray</a:t>
            </a:r>
            <a:r>
              <a:rPr lang="en-US" dirty="0">
                <a:latin typeface="+mj-lt"/>
                <a:cs typeface="Times New Roman" pitchFamily="18" charset="0"/>
              </a:rPr>
              <a:t> is a contiguous subsequence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9710620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Maximum Product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Subarray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Example 1: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Input: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nums</a:t>
            </a:r>
            <a:r>
              <a:rPr lang="en-US" dirty="0">
                <a:latin typeface="+mj-lt"/>
                <a:cs typeface="Times New Roman" pitchFamily="18" charset="0"/>
              </a:rPr>
              <a:t> = [2,3,-2,4]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Output:</a:t>
            </a:r>
            <a:r>
              <a:rPr lang="en-US" dirty="0">
                <a:latin typeface="+mj-lt"/>
                <a:cs typeface="Times New Roman" pitchFamily="18" charset="0"/>
              </a:rPr>
              <a:t> 6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Explanation:</a:t>
            </a:r>
            <a:r>
              <a:rPr lang="en-US" dirty="0">
                <a:latin typeface="+mj-lt"/>
                <a:cs typeface="Times New Roman" pitchFamily="18" charset="0"/>
              </a:rPr>
              <a:t> [2,3] has the largest product 6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endParaRPr lang="en-US" sz="100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Example </a:t>
            </a:r>
            <a:r>
              <a:rPr lang="en-US" b="1" dirty="0">
                <a:latin typeface="+mj-lt"/>
                <a:cs typeface="Times New Roman" pitchFamily="18" charset="0"/>
              </a:rPr>
              <a:t>2: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Input: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nums</a:t>
            </a:r>
            <a:r>
              <a:rPr lang="en-US" dirty="0">
                <a:latin typeface="+mj-lt"/>
                <a:cs typeface="Times New Roman" pitchFamily="18" charset="0"/>
              </a:rPr>
              <a:t> = [-2,0,-1]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Output:</a:t>
            </a:r>
            <a:r>
              <a:rPr lang="en-US" dirty="0">
                <a:latin typeface="+mj-lt"/>
                <a:cs typeface="Times New Roman" pitchFamily="18" charset="0"/>
              </a:rPr>
              <a:t> 0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82625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Explanation:</a:t>
            </a:r>
            <a:r>
              <a:rPr lang="en-US" dirty="0">
                <a:latin typeface="+mj-lt"/>
                <a:cs typeface="Times New Roman" pitchFamily="18" charset="0"/>
              </a:rPr>
              <a:t> The result cannot be 2, because [-2,-1] is not a </a:t>
            </a:r>
            <a:r>
              <a:rPr lang="en-US" dirty="0" err="1">
                <a:latin typeface="+mj-lt"/>
                <a:cs typeface="Times New Roman" pitchFamily="18" charset="0"/>
              </a:rPr>
              <a:t>subarray</a:t>
            </a:r>
            <a:r>
              <a:rPr lang="en-US" dirty="0"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178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Naive approach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dirty="0" smtClean="0">
                <a:latin typeface="+mj-lt"/>
                <a:cs typeface="Times New Roman" pitchFamily="18" charset="0"/>
              </a:rPr>
              <a:t>	Traverse </a:t>
            </a:r>
            <a:r>
              <a:rPr lang="en-US" dirty="0">
                <a:latin typeface="+mj-lt"/>
                <a:cs typeface="Times New Roman" pitchFamily="18" charset="0"/>
              </a:rPr>
              <a:t>over every contiguous </a:t>
            </a:r>
            <a:r>
              <a:rPr lang="en-US" dirty="0" err="1" smtClean="0">
                <a:latin typeface="+mj-lt"/>
                <a:cs typeface="Times New Roman" pitchFamily="18" charset="0"/>
              </a:rPr>
              <a:t>subarray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Find </a:t>
            </a:r>
            <a:r>
              <a:rPr lang="en-US" dirty="0">
                <a:latin typeface="+mj-lt"/>
                <a:cs typeface="Times New Roman" pitchFamily="18" charset="0"/>
              </a:rPr>
              <a:t>product of each of those </a:t>
            </a:r>
            <a:r>
              <a:rPr lang="en-US" dirty="0" err="1" smtClean="0">
                <a:latin typeface="+mj-lt"/>
                <a:cs typeface="Times New Roman" pitchFamily="18" charset="0"/>
              </a:rPr>
              <a:t>subarray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Find </a:t>
            </a:r>
            <a:r>
              <a:rPr lang="en-US" dirty="0">
                <a:latin typeface="+mj-lt"/>
                <a:cs typeface="Times New Roman" pitchFamily="18" charset="0"/>
              </a:rPr>
              <a:t>the maximum product from the results</a:t>
            </a:r>
          </a:p>
        </p:txBody>
      </p:sp>
    </p:spTree>
    <p:extLst>
      <p:ext uri="{BB962C8B-B14F-4D97-AF65-F5344CB8AC3E}">
        <p14:creationId xmlns:p14="http://schemas.microsoft.com/office/powerpoint/2010/main" val="2665614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Efficient approach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When iterating each element has two possibilities.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dirty="0" smtClean="0">
                <a:latin typeface="+mj-lt"/>
                <a:cs typeface="Times New Roman" pitchFamily="18" charset="0"/>
              </a:rPr>
              <a:t>	Positive number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Negative </a:t>
            </a:r>
            <a:r>
              <a:rPr lang="en-US" dirty="0">
                <a:latin typeface="+mj-lt"/>
                <a:cs typeface="Times New Roman" pitchFamily="18" charset="0"/>
              </a:rPr>
              <a:t>number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Track minimum value, so when negative number is given, it can find maximum value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Define two variables, one to track maximum and another to track minimum</a:t>
            </a:r>
          </a:p>
        </p:txBody>
      </p:sp>
    </p:spTree>
    <p:extLst>
      <p:ext uri="{BB962C8B-B14F-4D97-AF65-F5344CB8AC3E}">
        <p14:creationId xmlns:p14="http://schemas.microsoft.com/office/powerpoint/2010/main" val="2207148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Maximum sum of hour glass in matrix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Given a 2D matrix, the task is to find the maximum sum of an hourglass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endParaRPr lang="en-US" sz="100" dirty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An </a:t>
            </a:r>
            <a:r>
              <a:rPr lang="en-US" dirty="0">
                <a:latin typeface="+mj-lt"/>
                <a:cs typeface="Times New Roman" pitchFamily="18" charset="0"/>
              </a:rPr>
              <a:t>hour glass is made of 7 </a:t>
            </a:r>
            <a:r>
              <a:rPr lang="en-US" dirty="0" smtClean="0">
                <a:latin typeface="+mj-lt"/>
                <a:cs typeface="Times New Roman" pitchFamily="18" charset="0"/>
              </a:rPr>
              <a:t>cells in </a:t>
            </a:r>
            <a:r>
              <a:rPr lang="en-US" dirty="0">
                <a:latin typeface="+mj-lt"/>
                <a:cs typeface="Times New Roman" pitchFamily="18" charset="0"/>
              </a:rPr>
              <a:t>following form.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    A B C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      D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341313" algn="l"/>
                <a:tab pos="68262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    E F G</a:t>
            </a:r>
          </a:p>
        </p:txBody>
      </p:sp>
    </p:spTree>
    <p:extLst>
      <p:ext uri="{BB962C8B-B14F-4D97-AF65-F5344CB8AC3E}">
        <p14:creationId xmlns:p14="http://schemas.microsoft.com/office/powerpoint/2010/main" val="3733927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Maximum sum of hour glass in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matrix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b="1" dirty="0" smtClean="0">
                <a:latin typeface="+mj-lt"/>
                <a:cs typeface="Times New Roman" pitchFamily="18" charset="0"/>
              </a:rPr>
              <a:t>Input:</a:t>
            </a:r>
            <a:endParaRPr lang="en-US" sz="1750" b="1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5 5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0 3 0 0 0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0 1 0 0 0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1 1 1 0 0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0 0 2 4 4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0 0 0 2 4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b="1" dirty="0" smtClean="0">
                <a:latin typeface="+mj-lt"/>
                <a:cs typeface="Times New Roman" pitchFamily="18" charset="0"/>
              </a:rPr>
              <a:t>Output:</a:t>
            </a:r>
            <a:endParaRPr lang="en-US" sz="1750" b="1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11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b="1" dirty="0" smtClean="0">
                <a:latin typeface="+mj-lt"/>
                <a:cs typeface="Times New Roman" pitchFamily="18" charset="0"/>
              </a:rPr>
              <a:t>Explanation:</a:t>
            </a:r>
            <a:endParaRPr lang="en-US" sz="1750" b="1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Below is the </a:t>
            </a:r>
            <a:r>
              <a:rPr lang="en-US" sz="1750" dirty="0" smtClean="0">
                <a:latin typeface="+mj-lt"/>
                <a:cs typeface="Times New Roman" pitchFamily="18" charset="0"/>
              </a:rPr>
              <a:t>hourglass with maximum </a:t>
            </a:r>
            <a:r>
              <a:rPr lang="en-US" sz="1750" dirty="0">
                <a:latin typeface="+mj-lt"/>
                <a:cs typeface="Times New Roman" pitchFamily="18" charset="0"/>
              </a:rPr>
              <a:t>sum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1 0 0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  4</a:t>
            </a:r>
          </a:p>
          <a:p>
            <a:pPr marL="0" indent="0" algn="just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463550" algn="l"/>
              </a:tabLst>
            </a:pPr>
            <a:r>
              <a:rPr lang="en-US" sz="1750" dirty="0">
                <a:latin typeface="+mj-lt"/>
                <a:cs typeface="Times New Roman" pitchFamily="18" charset="0"/>
              </a:rPr>
              <a:t>0 2 4</a:t>
            </a:r>
          </a:p>
        </p:txBody>
      </p:sp>
    </p:spTree>
    <p:extLst>
      <p:ext uri="{BB962C8B-B14F-4D97-AF65-F5344CB8AC3E}">
        <p14:creationId xmlns:p14="http://schemas.microsoft.com/office/powerpoint/2010/main" val="3729658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On-screen Show (4:3)</PresentationFormat>
  <Paragraphs>71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Smart_ppt_Theme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2021-09-02T04:55:38Z</dcterms:modified>
</cp:coreProperties>
</file>