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4" r:id="rId1"/>
  </p:sldMasterIdLst>
  <p:notesMasterIdLst>
    <p:notesMasterId r:id="rId11"/>
  </p:notesMasterIdLst>
  <p:handoutMasterIdLst>
    <p:handoutMasterId r:id="rId12"/>
  </p:handoutMasterIdLst>
  <p:sldIdLst>
    <p:sldId id="259" r:id="rId2"/>
    <p:sldId id="973" r:id="rId3"/>
    <p:sldId id="974" r:id="rId4"/>
    <p:sldId id="975" r:id="rId5"/>
    <p:sldId id="976" r:id="rId6"/>
    <p:sldId id="977" r:id="rId7"/>
    <p:sldId id="978" r:id="rId8"/>
    <p:sldId id="979" r:id="rId9"/>
    <p:sldId id="967"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92832F5-EA01-48E5-B403-87E193F50680}">
          <p14:sldIdLst/>
        </p14:section>
        <p14:section name="Untitled Section" id="{626CD85F-AB9A-4856-B148-BBB4BF46DB5D}">
          <p14:sldIdLst>
            <p14:sldId id="259"/>
            <p14:sldId id="973"/>
            <p14:sldId id="974"/>
            <p14:sldId id="975"/>
            <p14:sldId id="976"/>
            <p14:sldId id="977"/>
            <p14:sldId id="978"/>
            <p14:sldId id="979"/>
            <p14:sldId id="967"/>
          </p14:sldIdLst>
        </p14:section>
        <p14:section name="Appendix" id="{E35CCD6A-2288-476E-BC93-C75323AE1F32}">
          <p14:sldIdLst/>
        </p14:section>
      </p14:sectionLst>
    </p:ext>
    <p:ext uri="{EFAFB233-063F-42B5-8137-9DF3F51BA10A}">
      <p15:sldGuideLst xmlns="" xmlns:p15="http://schemas.microsoft.com/office/powerpoint/2012/main">
        <p15:guide id="1" orient="horz" pos="2160">
          <p15:clr>
            <a:srgbClr val="A4A3A4"/>
          </p15:clr>
        </p15:guide>
        <p15:guide id="2" orient="horz" pos="576">
          <p15:clr>
            <a:srgbClr val="A4A3A4"/>
          </p15:clr>
        </p15:guide>
        <p15:guide id="3" pos="2880">
          <p15:clr>
            <a:srgbClr val="A4A3A4"/>
          </p15:clr>
        </p15:guide>
        <p15:guide id="4" pos="28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4DFF"/>
    <a:srgbClr val="D5DE24"/>
    <a:srgbClr val="D9FF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53" autoAdjust="0"/>
    <p:restoredTop sz="88225" autoAdjust="0"/>
  </p:normalViewPr>
  <p:slideViewPr>
    <p:cSldViewPr>
      <p:cViewPr>
        <p:scale>
          <a:sx n="80" d="100"/>
          <a:sy n="80" d="100"/>
        </p:scale>
        <p:origin x="-972" y="318"/>
      </p:cViewPr>
      <p:guideLst>
        <p:guide orient="horz" pos="2160"/>
        <p:guide orient="horz" pos="576"/>
        <p:guide pos="3072"/>
        <p:guide pos="384"/>
        <p:guide pos="5472"/>
      </p:guideLst>
    </p:cSldViewPr>
  </p:slideViewPr>
  <p:outlineViewPr>
    <p:cViewPr>
      <p:scale>
        <a:sx n="33" d="100"/>
        <a:sy n="33" d="100"/>
      </p:scale>
      <p:origin x="0" y="0"/>
    </p:cViewPr>
  </p:outlineViewPr>
  <p:notesTextViewPr>
    <p:cViewPr>
      <p:scale>
        <a:sx n="300" d="100"/>
        <a:sy n="300" d="100"/>
      </p:scale>
      <p:origin x="0" y="0"/>
    </p:cViewPr>
  </p:notesTextViewPr>
  <p:sorterViewPr>
    <p:cViewPr>
      <p:scale>
        <a:sx n="100" d="100"/>
        <a:sy n="100" d="100"/>
      </p:scale>
      <p:origin x="0" y="0"/>
    </p:cViewPr>
  </p:sorterViewPr>
  <p:notesViewPr>
    <p:cSldViewPr>
      <p:cViewPr varScale="1">
        <p:scale>
          <a:sx n="48" d="100"/>
          <a:sy n="48" d="100"/>
        </p:scale>
        <p:origin x="-272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CC4D088-C02B-4F78-987E-33593DD274A4}" type="datetimeFigureOut">
              <a:rPr lang="en-IN" smtClean="0"/>
              <a:t>9/2/2021</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7FF00F3-9898-47DB-8404-FEBA10F2C911}" type="slidenum">
              <a:rPr lang="en-IN" smtClean="0"/>
              <a:t>‹#›</a:t>
            </a:fld>
            <a:endParaRPr lang="en-IN"/>
          </a:p>
        </p:txBody>
      </p:sp>
    </p:spTree>
    <p:extLst>
      <p:ext uri="{BB962C8B-B14F-4D97-AF65-F5344CB8AC3E}">
        <p14:creationId xmlns:p14="http://schemas.microsoft.com/office/powerpoint/2010/main" val="38873139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4506C0-3FFE-45A5-803D-9F4FC5464A70}" type="datetimeFigureOut">
              <a:rPr lang="en-US" smtClean="0"/>
              <a:pPr/>
              <a:t>9/2/2021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r>
              <a:rPr lang="en-US" dirty="0" smtClean="0"/>
              <a:t>z</a:t>
            </a:r>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646707-6BBD-41A9-B4DF-0C76A73A2D2A}" type="slidenum">
              <a:rPr lang="en-US" smtClean="0"/>
              <a:pPr/>
              <a:t>‹#›</a:t>
            </a:fld>
            <a:endParaRPr lang="en-US"/>
          </a:p>
        </p:txBody>
      </p:sp>
    </p:spTree>
    <p:extLst>
      <p:ext uri="{BB962C8B-B14F-4D97-AF65-F5344CB8AC3E}">
        <p14:creationId xmlns:p14="http://schemas.microsoft.com/office/powerpoint/2010/main" val="1938360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1</a:t>
            </a:fld>
            <a:endParaRPr lang="en-US"/>
          </a:p>
        </p:txBody>
      </p:sp>
    </p:spTree>
    <p:extLst>
      <p:ext uri="{BB962C8B-B14F-4D97-AF65-F5344CB8AC3E}">
        <p14:creationId xmlns:p14="http://schemas.microsoft.com/office/powerpoint/2010/main" val="1551789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Subtitle 2"/>
          <p:cNvSpPr>
            <a:spLocks noGrp="1"/>
          </p:cNvSpPr>
          <p:nvPr>
            <p:ph type="subTitle" idx="1"/>
          </p:nvPr>
        </p:nvSpPr>
        <p:spPr>
          <a:xfrm>
            <a:off x="2133600" y="3581400"/>
            <a:ext cx="5275052" cy="1295400"/>
          </a:xfrm>
        </p:spPr>
        <p:txBody>
          <a:bodyPr>
            <a:normAutofit/>
          </a:bodyPr>
          <a:lstStyle>
            <a:lvl1pPr marL="0" indent="0" algn="l">
              <a:buNone/>
              <a:defRPr sz="1600" baseline="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Title 4"/>
          <p:cNvSpPr>
            <a:spLocks noGrp="1"/>
          </p:cNvSpPr>
          <p:nvPr>
            <p:ph type="title"/>
          </p:nvPr>
        </p:nvSpPr>
        <p:spPr>
          <a:xfrm>
            <a:off x="838200" y="2362200"/>
            <a:ext cx="8001000" cy="914400"/>
          </a:xfrm>
        </p:spPr>
        <p:txBody>
          <a:bodyPr/>
          <a:lstStyle>
            <a:lvl1pPr algn="ctr">
              <a:defRPr b="1"/>
            </a:lvl1pPr>
          </a:lstStyle>
          <a:p>
            <a:r>
              <a:rPr lang="en-US"/>
              <a:t>Click to edit Master title style</a:t>
            </a:r>
          </a:p>
        </p:txBody>
      </p:sp>
      <p:sp>
        <p:nvSpPr>
          <p:cNvPr id="6" name="TextBox 11"/>
          <p:cNvSpPr txBox="1">
            <a:spLocks noChangeArrowheads="1"/>
          </p:cNvSpPr>
          <p:nvPr userDrawn="1"/>
        </p:nvSpPr>
        <p:spPr bwMode="auto">
          <a:xfrm>
            <a:off x="6073538" y="6587867"/>
            <a:ext cx="291829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eaLnBrk="0" fontAlgn="base" hangingPunct="0">
              <a:spcBef>
                <a:spcPct val="0"/>
              </a:spcBef>
              <a:spcAft>
                <a:spcPct val="0"/>
              </a:spcAft>
              <a:defRPr>
                <a:solidFill>
                  <a:schemeClr val="tx1"/>
                </a:solidFill>
                <a:latin typeface="Georgia" panose="02040502050405020303" pitchFamily="18" charset="0"/>
              </a:defRPr>
            </a:lvl6pPr>
            <a:lvl7pPr marL="2971800" indent="-228600" eaLnBrk="0" fontAlgn="base" hangingPunct="0">
              <a:spcBef>
                <a:spcPct val="0"/>
              </a:spcBef>
              <a:spcAft>
                <a:spcPct val="0"/>
              </a:spcAft>
              <a:defRPr>
                <a:solidFill>
                  <a:schemeClr val="tx1"/>
                </a:solidFill>
                <a:latin typeface="Georgia" panose="02040502050405020303" pitchFamily="18" charset="0"/>
              </a:defRPr>
            </a:lvl7pPr>
            <a:lvl8pPr marL="3429000" indent="-228600" eaLnBrk="0" fontAlgn="base" hangingPunct="0">
              <a:spcBef>
                <a:spcPct val="0"/>
              </a:spcBef>
              <a:spcAft>
                <a:spcPct val="0"/>
              </a:spcAft>
              <a:defRPr>
                <a:solidFill>
                  <a:schemeClr val="tx1"/>
                </a:solidFill>
                <a:latin typeface="Georgia" panose="02040502050405020303" pitchFamily="18" charset="0"/>
              </a:defRPr>
            </a:lvl8pPr>
            <a:lvl9pPr marL="3886200" indent="-228600" eaLnBrk="0" fontAlgn="base" hangingPunct="0">
              <a:spcBef>
                <a:spcPct val="0"/>
              </a:spcBef>
              <a:spcAft>
                <a:spcPct val="0"/>
              </a:spcAft>
              <a:defRPr>
                <a:solidFill>
                  <a:schemeClr val="tx1"/>
                </a:solidFill>
                <a:latin typeface="Georgia" panose="02040502050405020303" pitchFamily="18" charset="0"/>
              </a:defRPr>
            </a:lvl9pPr>
          </a:lstStyle>
          <a:p>
            <a:pPr algn="ctr">
              <a:defRPr/>
            </a:pPr>
            <a:r>
              <a:rPr lang="en-US" sz="1200" dirty="0">
                <a:solidFill>
                  <a:srgbClr val="7F7F7F"/>
                </a:solidFill>
                <a:latin typeface="Cambria" panose="02040503050406030204" pitchFamily="18" charset="0"/>
              </a:rPr>
              <a:t> </a:t>
            </a:r>
            <a:r>
              <a:rPr lang="en-US" sz="1200" dirty="0">
                <a:solidFill>
                  <a:srgbClr val="595959"/>
                </a:solidFill>
                <a:latin typeface="Cambria" panose="02040503050406030204" pitchFamily="18" charset="0"/>
              </a:rPr>
              <a:t>© </a:t>
            </a:r>
            <a:r>
              <a:rPr lang="en-US" sz="1200" dirty="0" smtClean="0">
                <a:solidFill>
                  <a:srgbClr val="595959"/>
                </a:solidFill>
                <a:latin typeface="Cambria" panose="02040503050406030204" pitchFamily="18" charset="0"/>
              </a:rPr>
              <a:t>2021</a:t>
            </a:r>
            <a:r>
              <a:rPr lang="en-US" sz="1200" baseline="0" dirty="0" smtClean="0">
                <a:solidFill>
                  <a:srgbClr val="595959"/>
                </a:solidFill>
                <a:latin typeface="Cambria" panose="02040503050406030204" pitchFamily="18" charset="0"/>
              </a:rPr>
              <a:t> </a:t>
            </a:r>
            <a:r>
              <a:rPr lang="en-US" sz="1200" dirty="0" smtClean="0">
                <a:solidFill>
                  <a:srgbClr val="595959"/>
                </a:solidFill>
                <a:latin typeface="Cambria" panose="02040503050406030204" pitchFamily="18" charset="0"/>
              </a:rPr>
              <a:t>SMART </a:t>
            </a:r>
            <a:r>
              <a:rPr lang="en-US" sz="1200" dirty="0">
                <a:solidFill>
                  <a:srgbClr val="595959"/>
                </a:solidFill>
                <a:latin typeface="Cambria" panose="02040503050406030204" pitchFamily="18" charset="0"/>
              </a:rPr>
              <a:t>Training Resources Pvt. Ltd.</a:t>
            </a:r>
          </a:p>
        </p:txBody>
      </p:sp>
      <p:sp>
        <p:nvSpPr>
          <p:cNvPr id="7" name="TextBox 10"/>
          <p:cNvSpPr txBox="1">
            <a:spLocks noChangeArrowheads="1"/>
          </p:cNvSpPr>
          <p:nvPr userDrawn="1"/>
        </p:nvSpPr>
        <p:spPr bwMode="auto">
          <a:xfrm>
            <a:off x="762000" y="6588125"/>
            <a:ext cx="4495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eaLnBrk="0" fontAlgn="base" hangingPunct="0">
              <a:spcBef>
                <a:spcPct val="0"/>
              </a:spcBef>
              <a:spcAft>
                <a:spcPct val="0"/>
              </a:spcAft>
              <a:defRPr>
                <a:solidFill>
                  <a:schemeClr val="tx1"/>
                </a:solidFill>
                <a:latin typeface="Georgia" panose="02040502050405020303" pitchFamily="18" charset="0"/>
              </a:defRPr>
            </a:lvl6pPr>
            <a:lvl7pPr marL="2971800" indent="-228600" eaLnBrk="0" fontAlgn="base" hangingPunct="0">
              <a:spcBef>
                <a:spcPct val="0"/>
              </a:spcBef>
              <a:spcAft>
                <a:spcPct val="0"/>
              </a:spcAft>
              <a:defRPr>
                <a:solidFill>
                  <a:schemeClr val="tx1"/>
                </a:solidFill>
                <a:latin typeface="Georgia" panose="02040502050405020303" pitchFamily="18" charset="0"/>
              </a:defRPr>
            </a:lvl7pPr>
            <a:lvl8pPr marL="3429000" indent="-228600" eaLnBrk="0" fontAlgn="base" hangingPunct="0">
              <a:spcBef>
                <a:spcPct val="0"/>
              </a:spcBef>
              <a:spcAft>
                <a:spcPct val="0"/>
              </a:spcAft>
              <a:defRPr>
                <a:solidFill>
                  <a:schemeClr val="tx1"/>
                </a:solidFill>
                <a:latin typeface="Georgia" panose="02040502050405020303" pitchFamily="18" charset="0"/>
              </a:defRPr>
            </a:lvl8pPr>
            <a:lvl9pPr marL="3886200" indent="-228600" eaLnBrk="0" fontAlgn="base" hangingPunct="0">
              <a:spcBef>
                <a:spcPct val="0"/>
              </a:spcBef>
              <a:spcAft>
                <a:spcPct val="0"/>
              </a:spcAft>
              <a:defRPr>
                <a:solidFill>
                  <a:schemeClr val="tx1"/>
                </a:solidFill>
                <a:latin typeface="Georgia" panose="02040502050405020303" pitchFamily="18" charset="0"/>
              </a:defRPr>
            </a:lvl9pPr>
          </a:lstStyle>
          <a:p>
            <a:pPr algn="ctr">
              <a:defRPr/>
            </a:pPr>
            <a:r>
              <a:rPr lang="en-US" sz="1400" b="1" dirty="0">
                <a:solidFill>
                  <a:schemeClr val="tx1">
                    <a:lumMod val="65000"/>
                    <a:lumOff val="35000"/>
                  </a:schemeClr>
                </a:solidFill>
                <a:latin typeface="Cambria" panose="02040503050406030204" pitchFamily="18" charset="0"/>
              </a:rPr>
              <a:t>SMART TRAINING RESOURCES INDIA PVT. LTD.</a:t>
            </a:r>
          </a:p>
        </p:txBody>
      </p:sp>
    </p:spTree>
    <p:extLst>
      <p:ext uri="{BB962C8B-B14F-4D97-AF65-F5344CB8AC3E}">
        <p14:creationId xmlns:p14="http://schemas.microsoft.com/office/powerpoint/2010/main" val="1250594805"/>
      </p:ext>
    </p:extLst>
  </p:cSld>
  <p:clrMapOvr>
    <a:masterClrMapping/>
  </p:clrMapOvr>
  <p:transition spd="slow">
    <p:blinds dir="vert"/>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lstStyle/>
          <a:p>
            <a:r>
              <a:rPr lang="en-US"/>
              <a:t>Click to edit Master title style</a:t>
            </a:r>
          </a:p>
        </p:txBody>
      </p:sp>
      <p:sp>
        <p:nvSpPr>
          <p:cNvPr id="3" name="Vertical Text Placeholder 2"/>
          <p:cNvSpPr>
            <a:spLocks noGrp="1"/>
          </p:cNvSpPr>
          <p:nvPr>
            <p:ph type="body" orient="vert" idx="1"/>
          </p:nvPr>
        </p:nvSpPr>
        <p:spPr>
          <a:xfrm>
            <a:off x="457200" y="1676400"/>
            <a:ext cx="8229600" cy="42973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30218953"/>
      </p:ext>
    </p:extLst>
  </p:cSld>
  <p:clrMapOvr>
    <a:masterClrMapping/>
  </p:clrMapOvr>
  <p:transition spd="slow">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768304" y="1905000"/>
            <a:ext cx="4994696" cy="1143001"/>
          </a:xfrm>
        </p:spPr>
        <p:txBody>
          <a:bodyPr anchor="b">
            <a:normAutofit/>
          </a:bodyPr>
          <a:lstStyle>
            <a:lvl1pPr algn="l">
              <a:defRPr sz="3600" b="0" cap="none">
                <a:latin typeface="Georgia" pitchFamily="18" charset="0"/>
              </a:defRPr>
            </a:lvl1pPr>
          </a:lstStyle>
          <a:p>
            <a:r>
              <a:rPr lang="en-US"/>
              <a:t>Click to edit Master title style</a:t>
            </a:r>
            <a:endParaRPr lang="en-US" dirty="0"/>
          </a:p>
        </p:txBody>
      </p:sp>
      <p:sp>
        <p:nvSpPr>
          <p:cNvPr id="3" name="Text Placeholder 2"/>
          <p:cNvSpPr>
            <a:spLocks noGrp="1"/>
          </p:cNvSpPr>
          <p:nvPr>
            <p:ph type="body" idx="1"/>
          </p:nvPr>
        </p:nvSpPr>
        <p:spPr>
          <a:xfrm>
            <a:off x="3810000" y="3148013"/>
            <a:ext cx="4953000" cy="1500187"/>
          </a:xfrm>
        </p:spPr>
        <p:txBody>
          <a:bodyPr/>
          <a:lstStyle>
            <a:lvl1pPr marL="0" indent="0">
              <a:buNone/>
              <a:defRPr sz="2000">
                <a:solidFill>
                  <a:schemeClr val="tx1"/>
                </a:solidFill>
                <a:latin typeface="Georgia"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1" name="Picture Placeholder 10"/>
          <p:cNvSpPr>
            <a:spLocks noGrp="1"/>
          </p:cNvSpPr>
          <p:nvPr>
            <p:ph type="pic" sz="quarter" idx="12"/>
          </p:nvPr>
        </p:nvSpPr>
        <p:spPr>
          <a:xfrm>
            <a:off x="609600" y="1371600"/>
            <a:ext cx="2971800" cy="3962400"/>
          </a:xfrm>
        </p:spPr>
        <p:txBody>
          <a:bodyPr rtlCol="0">
            <a:normAutofit/>
          </a:bodyPr>
          <a:lstStyle/>
          <a:p>
            <a:pPr lvl="0"/>
            <a:r>
              <a:rPr lang="en-US" noProof="0"/>
              <a:t>Click icon to add picture</a:t>
            </a:r>
          </a:p>
        </p:txBody>
      </p:sp>
    </p:spTree>
    <p:extLst>
      <p:ext uri="{BB962C8B-B14F-4D97-AF65-F5344CB8AC3E}">
        <p14:creationId xmlns:p14="http://schemas.microsoft.com/office/powerpoint/2010/main" val="4171616148"/>
      </p:ext>
    </p:extLst>
  </p:cSld>
  <p:clrMapOvr>
    <a:masterClrMapping/>
  </p:clrMapOvr>
  <p:transition spd="slow">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nchor="t">
            <a:normAutofit/>
          </a:bodyPr>
          <a:lstStyle>
            <a:lvl1pPr algn="l">
              <a:defRPr sz="2800">
                <a:latin typeface="Georgia" pitchFamily="18" charset="0"/>
              </a:defRPr>
            </a:lvl1pPr>
          </a:lstStyle>
          <a:p>
            <a:r>
              <a:rPr lang="en-US"/>
              <a:t>Click to edit Master title style</a:t>
            </a:r>
            <a:endParaRPr lang="en-US" dirty="0"/>
          </a:p>
        </p:txBody>
      </p:sp>
      <p:sp>
        <p:nvSpPr>
          <p:cNvPr id="3" name="Content Placeholder 2"/>
          <p:cNvSpPr>
            <a:spLocks noGrp="1"/>
          </p:cNvSpPr>
          <p:nvPr>
            <p:ph idx="1"/>
          </p:nvPr>
        </p:nvSpPr>
        <p:spPr>
          <a:xfrm>
            <a:off x="457200" y="1676400"/>
            <a:ext cx="8229600" cy="4297363"/>
          </a:xfrm>
        </p:spPr>
        <p:txBody>
          <a:bodyPr>
            <a:normAutofit/>
          </a:bodyPr>
          <a:lstStyle>
            <a:lvl1pPr marL="342900" indent="-342900">
              <a:lnSpc>
                <a:spcPct val="150000"/>
              </a:lnSpc>
              <a:spcBef>
                <a:spcPts val="0"/>
              </a:spcBef>
              <a:buSzPct val="130000"/>
              <a:buFont typeface="Arial" pitchFamily="34" charset="0"/>
              <a:buChar char="•"/>
              <a:defRPr sz="2000">
                <a:latin typeface="Georgia" pitchFamily="18" charset="0"/>
              </a:defRPr>
            </a:lvl1pPr>
            <a:lvl2pPr marL="571500" indent="-228600">
              <a:lnSpc>
                <a:spcPct val="150000"/>
              </a:lnSpc>
              <a:spcBef>
                <a:spcPts val="0"/>
              </a:spcBef>
              <a:buSzPct val="60000"/>
              <a:buFont typeface="Courier New" pitchFamily="49" charset="0"/>
              <a:buChar char="o"/>
              <a:defRPr sz="1800">
                <a:latin typeface="Georgia" pitchFamily="18" charset="0"/>
              </a:defRPr>
            </a:lvl2pPr>
            <a:lvl3pPr>
              <a:defRPr sz="2000">
                <a:latin typeface="Georgia" pitchFamily="18" charset="0"/>
              </a:defRPr>
            </a:lvl3pPr>
            <a:lvl4pPr>
              <a:defRPr sz="2000">
                <a:latin typeface="Georgia" pitchFamily="18" charset="0"/>
              </a:defRPr>
            </a:lvl4pPr>
            <a:lvl5pPr>
              <a:defRPr sz="2000">
                <a:latin typeface="Georgia"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1923117265"/>
      </p:ext>
    </p:extLst>
  </p:cSld>
  <p:clrMapOvr>
    <a:masterClrMapping/>
  </p:clrMapOvr>
  <p:transition spd="slow">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57200" y="1676400"/>
            <a:ext cx="40386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6400"/>
            <a:ext cx="40386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94898962"/>
      </p:ext>
    </p:extLst>
  </p:cSld>
  <p:clrMapOvr>
    <a:masterClrMapping/>
  </p:clrMapOvr>
  <p:transition spd="slow">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096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382713"/>
            <a:ext cx="4040188"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022475"/>
            <a:ext cx="4040188"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382713"/>
            <a:ext cx="4041775"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022475"/>
            <a:ext cx="4041775"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24244335"/>
      </p:ext>
    </p:extLst>
  </p:cSld>
  <p:clrMapOvr>
    <a:masterClrMapping/>
  </p:clrMapOvr>
  <p:transition spd="slow">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nchor="t">
            <a:normAutofit/>
          </a:bodyPr>
          <a:lstStyle>
            <a:lvl1pPr>
              <a:defRPr sz="2800"/>
            </a:lvl1pPr>
          </a:lstStyle>
          <a:p>
            <a:r>
              <a:rPr lang="en-US"/>
              <a:t>Click to edit Master title style</a:t>
            </a:r>
            <a:endParaRPr lang="en-US" dirty="0"/>
          </a:p>
        </p:txBody>
      </p:sp>
      <p:sp>
        <p:nvSpPr>
          <p:cNvPr id="6"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4045872010"/>
      </p:ext>
    </p:extLst>
  </p:cSld>
  <p:clrMapOvr>
    <a:masterClrMapping/>
  </p:clrMapOvr>
  <p:transition spd="slow">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6151116"/>
      </p:ext>
    </p:extLst>
  </p:cSld>
  <p:clrMapOvr>
    <a:masterClrMapping/>
  </p:clrMapOvr>
  <p:transition spd="slow">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3008313" cy="7620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762000"/>
            <a:ext cx="5111750" cy="521176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600200"/>
            <a:ext cx="3008313" cy="4373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04422344"/>
      </p:ext>
    </p:extLst>
  </p:cSld>
  <p:clrMapOvr>
    <a:masterClrMapping/>
  </p:clrMapOvr>
  <p:transition spd="slow">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6482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2149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86711932"/>
      </p:ext>
    </p:extLst>
  </p:cSld>
  <p:clrMapOvr>
    <a:masterClrMapping/>
  </p:clrMapOvr>
  <p:transition spd="slow">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26" name="Title Placeholder 1"/>
          <p:cNvSpPr>
            <a:spLocks noGrp="1"/>
          </p:cNvSpPr>
          <p:nvPr>
            <p:ph type="title"/>
          </p:nvPr>
        </p:nvSpPr>
        <p:spPr bwMode="auto">
          <a:xfrm>
            <a:off x="457200" y="7620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76400"/>
            <a:ext cx="8229600" cy="429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TextBox 10"/>
          <p:cNvSpPr txBox="1">
            <a:spLocks noChangeArrowheads="1"/>
          </p:cNvSpPr>
          <p:nvPr/>
        </p:nvSpPr>
        <p:spPr bwMode="auto">
          <a:xfrm>
            <a:off x="762000" y="6588125"/>
            <a:ext cx="4495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eaLnBrk="0" fontAlgn="base" hangingPunct="0">
              <a:spcBef>
                <a:spcPct val="0"/>
              </a:spcBef>
              <a:spcAft>
                <a:spcPct val="0"/>
              </a:spcAft>
              <a:defRPr>
                <a:solidFill>
                  <a:schemeClr val="tx1"/>
                </a:solidFill>
                <a:latin typeface="Georgia" panose="02040502050405020303" pitchFamily="18" charset="0"/>
              </a:defRPr>
            </a:lvl6pPr>
            <a:lvl7pPr marL="2971800" indent="-228600" eaLnBrk="0" fontAlgn="base" hangingPunct="0">
              <a:spcBef>
                <a:spcPct val="0"/>
              </a:spcBef>
              <a:spcAft>
                <a:spcPct val="0"/>
              </a:spcAft>
              <a:defRPr>
                <a:solidFill>
                  <a:schemeClr val="tx1"/>
                </a:solidFill>
                <a:latin typeface="Georgia" panose="02040502050405020303" pitchFamily="18" charset="0"/>
              </a:defRPr>
            </a:lvl7pPr>
            <a:lvl8pPr marL="3429000" indent="-228600" eaLnBrk="0" fontAlgn="base" hangingPunct="0">
              <a:spcBef>
                <a:spcPct val="0"/>
              </a:spcBef>
              <a:spcAft>
                <a:spcPct val="0"/>
              </a:spcAft>
              <a:defRPr>
                <a:solidFill>
                  <a:schemeClr val="tx1"/>
                </a:solidFill>
                <a:latin typeface="Georgia" panose="02040502050405020303" pitchFamily="18" charset="0"/>
              </a:defRPr>
            </a:lvl8pPr>
            <a:lvl9pPr marL="3886200" indent="-228600" eaLnBrk="0" fontAlgn="base" hangingPunct="0">
              <a:spcBef>
                <a:spcPct val="0"/>
              </a:spcBef>
              <a:spcAft>
                <a:spcPct val="0"/>
              </a:spcAft>
              <a:defRPr>
                <a:solidFill>
                  <a:schemeClr val="tx1"/>
                </a:solidFill>
                <a:latin typeface="Georgia" panose="02040502050405020303" pitchFamily="18" charset="0"/>
              </a:defRPr>
            </a:lvl9pPr>
          </a:lstStyle>
          <a:p>
            <a:pPr algn="ctr">
              <a:defRPr/>
            </a:pPr>
            <a:r>
              <a:rPr lang="en-US" sz="1400" b="1" dirty="0">
                <a:solidFill>
                  <a:schemeClr val="tx1">
                    <a:lumMod val="65000"/>
                    <a:lumOff val="35000"/>
                  </a:schemeClr>
                </a:solidFill>
                <a:latin typeface="Cambria" panose="02040503050406030204" pitchFamily="18" charset="0"/>
              </a:rPr>
              <a:t>SMART TRAINING RESOURCES INDIA PVT. LTD.</a:t>
            </a:r>
          </a:p>
        </p:txBody>
      </p:sp>
      <p:sp>
        <p:nvSpPr>
          <p:cNvPr id="6" name="TextBox 11"/>
          <p:cNvSpPr txBox="1">
            <a:spLocks noChangeArrowheads="1"/>
          </p:cNvSpPr>
          <p:nvPr/>
        </p:nvSpPr>
        <p:spPr bwMode="auto">
          <a:xfrm>
            <a:off x="6073538" y="6587867"/>
            <a:ext cx="291829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eaLnBrk="0" fontAlgn="base" hangingPunct="0">
              <a:spcBef>
                <a:spcPct val="0"/>
              </a:spcBef>
              <a:spcAft>
                <a:spcPct val="0"/>
              </a:spcAft>
              <a:defRPr>
                <a:solidFill>
                  <a:schemeClr val="tx1"/>
                </a:solidFill>
                <a:latin typeface="Georgia" panose="02040502050405020303" pitchFamily="18" charset="0"/>
              </a:defRPr>
            </a:lvl6pPr>
            <a:lvl7pPr marL="2971800" indent="-228600" eaLnBrk="0" fontAlgn="base" hangingPunct="0">
              <a:spcBef>
                <a:spcPct val="0"/>
              </a:spcBef>
              <a:spcAft>
                <a:spcPct val="0"/>
              </a:spcAft>
              <a:defRPr>
                <a:solidFill>
                  <a:schemeClr val="tx1"/>
                </a:solidFill>
                <a:latin typeface="Georgia" panose="02040502050405020303" pitchFamily="18" charset="0"/>
              </a:defRPr>
            </a:lvl7pPr>
            <a:lvl8pPr marL="3429000" indent="-228600" eaLnBrk="0" fontAlgn="base" hangingPunct="0">
              <a:spcBef>
                <a:spcPct val="0"/>
              </a:spcBef>
              <a:spcAft>
                <a:spcPct val="0"/>
              </a:spcAft>
              <a:defRPr>
                <a:solidFill>
                  <a:schemeClr val="tx1"/>
                </a:solidFill>
                <a:latin typeface="Georgia" panose="02040502050405020303" pitchFamily="18" charset="0"/>
              </a:defRPr>
            </a:lvl8pPr>
            <a:lvl9pPr marL="3886200" indent="-228600" eaLnBrk="0" fontAlgn="base" hangingPunct="0">
              <a:spcBef>
                <a:spcPct val="0"/>
              </a:spcBef>
              <a:spcAft>
                <a:spcPct val="0"/>
              </a:spcAft>
              <a:defRPr>
                <a:solidFill>
                  <a:schemeClr val="tx1"/>
                </a:solidFill>
                <a:latin typeface="Georgia" panose="02040502050405020303" pitchFamily="18" charset="0"/>
              </a:defRPr>
            </a:lvl9pPr>
          </a:lstStyle>
          <a:p>
            <a:pPr algn="ctr">
              <a:defRPr/>
            </a:pPr>
            <a:r>
              <a:rPr lang="en-US" sz="1200" dirty="0">
                <a:solidFill>
                  <a:srgbClr val="7F7F7F"/>
                </a:solidFill>
                <a:latin typeface="Cambria" panose="02040503050406030204" pitchFamily="18" charset="0"/>
              </a:rPr>
              <a:t> </a:t>
            </a:r>
            <a:r>
              <a:rPr lang="en-US" sz="1200" dirty="0">
                <a:solidFill>
                  <a:srgbClr val="595959"/>
                </a:solidFill>
                <a:latin typeface="Cambria" panose="02040503050406030204" pitchFamily="18" charset="0"/>
              </a:rPr>
              <a:t>© </a:t>
            </a:r>
            <a:r>
              <a:rPr lang="en-US" sz="1200" dirty="0" smtClean="0">
                <a:solidFill>
                  <a:srgbClr val="595959"/>
                </a:solidFill>
                <a:latin typeface="Cambria" panose="02040503050406030204" pitchFamily="18" charset="0"/>
              </a:rPr>
              <a:t>2021 </a:t>
            </a:r>
            <a:r>
              <a:rPr lang="en-US" sz="1200" dirty="0">
                <a:solidFill>
                  <a:srgbClr val="595959"/>
                </a:solidFill>
                <a:latin typeface="Cambria" panose="02040503050406030204" pitchFamily="18" charset="0"/>
              </a:rPr>
              <a:t>SMART Training Resources Pvt. Ltd.</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Lst>
  <p:transition spd="slow">
    <p:fade/>
  </p:transition>
  <p:timing>
    <p:tnLst>
      <p:par>
        <p:cTn id="1" dur="indefinite" restart="never" nodeType="tmRoot"/>
      </p:par>
    </p:tnLst>
  </p:timing>
  <p:hf sldNum="0" hdr="0"/>
  <p:txStyles>
    <p:titleStyle>
      <a:lvl1pPr algn="l" rtl="0" eaLnBrk="1" fontAlgn="base" hangingPunct="1">
        <a:spcBef>
          <a:spcPct val="0"/>
        </a:spcBef>
        <a:spcAft>
          <a:spcPct val="0"/>
        </a:spcAft>
        <a:defRPr sz="2800" kern="1200">
          <a:solidFill>
            <a:schemeClr val="tx1"/>
          </a:solidFill>
          <a:latin typeface="+mj-lt"/>
          <a:ea typeface="+mj-ea"/>
          <a:cs typeface="+mj-cs"/>
        </a:defRPr>
      </a:lvl1pPr>
      <a:lvl2pPr algn="l" rtl="0" eaLnBrk="1" fontAlgn="base" hangingPunct="1">
        <a:spcBef>
          <a:spcPct val="0"/>
        </a:spcBef>
        <a:spcAft>
          <a:spcPct val="0"/>
        </a:spcAft>
        <a:defRPr sz="2800">
          <a:solidFill>
            <a:schemeClr val="tx1"/>
          </a:solidFill>
          <a:latin typeface="Georgia" pitchFamily="18" charset="0"/>
        </a:defRPr>
      </a:lvl2pPr>
      <a:lvl3pPr algn="l" rtl="0" eaLnBrk="1" fontAlgn="base" hangingPunct="1">
        <a:spcBef>
          <a:spcPct val="0"/>
        </a:spcBef>
        <a:spcAft>
          <a:spcPct val="0"/>
        </a:spcAft>
        <a:defRPr sz="2800">
          <a:solidFill>
            <a:schemeClr val="tx1"/>
          </a:solidFill>
          <a:latin typeface="Georgia" pitchFamily="18" charset="0"/>
        </a:defRPr>
      </a:lvl3pPr>
      <a:lvl4pPr algn="l" rtl="0" eaLnBrk="1" fontAlgn="base" hangingPunct="1">
        <a:spcBef>
          <a:spcPct val="0"/>
        </a:spcBef>
        <a:spcAft>
          <a:spcPct val="0"/>
        </a:spcAft>
        <a:defRPr sz="2800">
          <a:solidFill>
            <a:schemeClr val="tx1"/>
          </a:solidFill>
          <a:latin typeface="Georgia" pitchFamily="18" charset="0"/>
        </a:defRPr>
      </a:lvl4pPr>
      <a:lvl5pPr algn="l" rtl="0" eaLnBrk="1" fontAlgn="base" hangingPunct="1">
        <a:spcBef>
          <a:spcPct val="0"/>
        </a:spcBef>
        <a:spcAft>
          <a:spcPct val="0"/>
        </a:spcAft>
        <a:defRPr sz="2800">
          <a:solidFill>
            <a:schemeClr val="tx1"/>
          </a:solidFill>
          <a:latin typeface="Georgia" pitchFamily="18" charset="0"/>
        </a:defRPr>
      </a:lvl5pPr>
      <a:lvl6pPr marL="457200" algn="l" rtl="0" eaLnBrk="1" fontAlgn="base" hangingPunct="1">
        <a:spcBef>
          <a:spcPct val="0"/>
        </a:spcBef>
        <a:spcAft>
          <a:spcPct val="0"/>
        </a:spcAft>
        <a:defRPr sz="2800">
          <a:solidFill>
            <a:schemeClr val="tx1"/>
          </a:solidFill>
          <a:latin typeface="Georgia" pitchFamily="18" charset="0"/>
        </a:defRPr>
      </a:lvl6pPr>
      <a:lvl7pPr marL="914400" algn="l" rtl="0" eaLnBrk="1" fontAlgn="base" hangingPunct="1">
        <a:spcBef>
          <a:spcPct val="0"/>
        </a:spcBef>
        <a:spcAft>
          <a:spcPct val="0"/>
        </a:spcAft>
        <a:defRPr sz="2800">
          <a:solidFill>
            <a:schemeClr val="tx1"/>
          </a:solidFill>
          <a:latin typeface="Georgia" pitchFamily="18" charset="0"/>
        </a:defRPr>
      </a:lvl7pPr>
      <a:lvl8pPr marL="1371600" algn="l" rtl="0" eaLnBrk="1" fontAlgn="base" hangingPunct="1">
        <a:spcBef>
          <a:spcPct val="0"/>
        </a:spcBef>
        <a:spcAft>
          <a:spcPct val="0"/>
        </a:spcAft>
        <a:defRPr sz="2800">
          <a:solidFill>
            <a:schemeClr val="tx1"/>
          </a:solidFill>
          <a:latin typeface="Georgia" pitchFamily="18" charset="0"/>
        </a:defRPr>
      </a:lvl8pPr>
      <a:lvl9pPr marL="1828800" algn="l" rtl="0" eaLnBrk="1" fontAlgn="base" hangingPunct="1">
        <a:spcBef>
          <a:spcPct val="0"/>
        </a:spcBef>
        <a:spcAft>
          <a:spcPct val="0"/>
        </a:spcAft>
        <a:defRPr sz="2800">
          <a:solidFill>
            <a:schemeClr val="tx1"/>
          </a:solidFill>
          <a:latin typeface="Georgia" pitchFamily="18" charset="0"/>
        </a:defRPr>
      </a:lvl9pPr>
    </p:titleStyle>
    <p:bodyStyle>
      <a:lvl1pPr marL="342900" indent="-3429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938934" y="3048000"/>
            <a:ext cx="3873477" cy="768867"/>
          </a:xfrm>
        </p:spPr>
        <p:txBody>
          <a:bodyPr/>
          <a:lstStyle/>
          <a:p>
            <a:r>
              <a:rPr lang="en-IN" sz="4000" dirty="0" smtClean="0"/>
              <a:t>STRING</a:t>
            </a:r>
            <a:endParaRPr lang="en-IN" sz="4000" dirty="0"/>
          </a:p>
        </p:txBody>
      </p:sp>
    </p:spTree>
    <p:custDataLst>
      <p:tags r:id="rId1"/>
    </p:custData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9355" y="914400"/>
            <a:ext cx="8067445" cy="5486400"/>
          </a:xfrm>
        </p:spPr>
        <p:txBody>
          <a:bodyPr>
            <a:noAutofit/>
          </a:bodyPr>
          <a:lstStyle/>
          <a:p>
            <a:pPr marL="0" indent="0" algn="just">
              <a:spcBef>
                <a:spcPts val="500"/>
              </a:spcBef>
              <a:spcAft>
                <a:spcPts val="500"/>
              </a:spcAft>
              <a:buNone/>
              <a:tabLst>
                <a:tab pos="463550" algn="l"/>
              </a:tabLst>
            </a:pPr>
            <a:r>
              <a:rPr lang="en-US" sz="2400" b="1" dirty="0">
                <a:latin typeface="+mj-lt"/>
                <a:cs typeface="Times New Roman" pitchFamily="18" charset="0"/>
              </a:rPr>
              <a:t>Move hyphen to beginning</a:t>
            </a:r>
            <a:endParaRPr lang="en-US" sz="2400" b="1" dirty="0" smtClean="0">
              <a:latin typeface="+mj-lt"/>
              <a:cs typeface="Times New Roman" pitchFamily="18" charset="0"/>
            </a:endParaRPr>
          </a:p>
          <a:p>
            <a:pPr marL="0" indent="0" algn="just">
              <a:spcBef>
                <a:spcPts val="500"/>
              </a:spcBef>
              <a:spcAft>
                <a:spcPts val="500"/>
              </a:spcAft>
              <a:buNone/>
              <a:tabLst>
                <a:tab pos="463550" algn="l"/>
              </a:tabLst>
            </a:pPr>
            <a:r>
              <a:rPr lang="en-US" dirty="0">
                <a:latin typeface="+mj-lt"/>
                <a:cs typeface="Times New Roman" pitchFamily="18" charset="0"/>
              </a:rPr>
              <a:t>Given a string write a program to move all </a:t>
            </a:r>
            <a:r>
              <a:rPr lang="en-US" dirty="0" err="1">
                <a:latin typeface="+mj-lt"/>
                <a:cs typeface="Times New Roman" pitchFamily="18" charset="0"/>
              </a:rPr>
              <a:t>hypens</a:t>
            </a:r>
            <a:r>
              <a:rPr lang="en-US" dirty="0">
                <a:latin typeface="+mj-lt"/>
                <a:cs typeface="Times New Roman" pitchFamily="18" charset="0"/>
              </a:rPr>
              <a:t> to front of string, by traversing the string only once.</a:t>
            </a:r>
          </a:p>
          <a:p>
            <a:pPr marL="0" indent="0" algn="just">
              <a:spcBef>
                <a:spcPts val="500"/>
              </a:spcBef>
              <a:spcAft>
                <a:spcPts val="500"/>
              </a:spcAft>
              <a:buNone/>
              <a:tabLst>
                <a:tab pos="463550" algn="l"/>
              </a:tabLst>
            </a:pPr>
            <a:r>
              <a:rPr lang="en-US" b="1" dirty="0" smtClean="0">
                <a:latin typeface="+mj-lt"/>
                <a:cs typeface="Times New Roman" pitchFamily="18" charset="0"/>
              </a:rPr>
              <a:t>Example:</a:t>
            </a:r>
            <a:endParaRPr lang="en-US" b="1" dirty="0">
              <a:latin typeface="+mj-lt"/>
              <a:cs typeface="Times New Roman" pitchFamily="18" charset="0"/>
            </a:endParaRPr>
          </a:p>
          <a:p>
            <a:pPr marL="0" indent="0" algn="just">
              <a:spcBef>
                <a:spcPts val="500"/>
              </a:spcBef>
              <a:spcAft>
                <a:spcPts val="500"/>
              </a:spcAft>
              <a:buNone/>
              <a:tabLst>
                <a:tab pos="463550" algn="l"/>
              </a:tabLst>
            </a:pPr>
            <a:r>
              <a:rPr lang="en-US" b="1" dirty="0" smtClean="0">
                <a:latin typeface="+mj-lt"/>
                <a:cs typeface="Times New Roman" pitchFamily="18" charset="0"/>
              </a:rPr>
              <a:t>Input:</a:t>
            </a:r>
            <a:endParaRPr lang="en-US" b="1" dirty="0">
              <a:latin typeface="+mj-lt"/>
              <a:cs typeface="Times New Roman" pitchFamily="18" charset="0"/>
            </a:endParaRPr>
          </a:p>
          <a:p>
            <a:pPr marL="0" indent="0" algn="just">
              <a:spcBef>
                <a:spcPts val="500"/>
              </a:spcBef>
              <a:spcAft>
                <a:spcPts val="500"/>
              </a:spcAft>
              <a:buNone/>
              <a:tabLst>
                <a:tab pos="463550" algn="l"/>
              </a:tabLst>
            </a:pPr>
            <a:r>
              <a:rPr lang="en-US" dirty="0">
                <a:latin typeface="+mj-lt"/>
                <a:cs typeface="Times New Roman" pitchFamily="18" charset="0"/>
              </a:rPr>
              <a:t>Hello-w-</a:t>
            </a:r>
            <a:r>
              <a:rPr lang="en-US" dirty="0" err="1">
                <a:latin typeface="+mj-lt"/>
                <a:cs typeface="Times New Roman" pitchFamily="18" charset="0"/>
              </a:rPr>
              <a:t>orld</a:t>
            </a:r>
            <a:endParaRPr lang="en-US" dirty="0">
              <a:latin typeface="+mj-lt"/>
              <a:cs typeface="Times New Roman" pitchFamily="18" charset="0"/>
            </a:endParaRPr>
          </a:p>
          <a:p>
            <a:pPr marL="0" indent="0" algn="just">
              <a:spcBef>
                <a:spcPts val="500"/>
              </a:spcBef>
              <a:spcAft>
                <a:spcPts val="500"/>
              </a:spcAft>
              <a:buNone/>
              <a:tabLst>
                <a:tab pos="463550" algn="l"/>
              </a:tabLst>
            </a:pPr>
            <a:r>
              <a:rPr lang="en-US" b="1" dirty="0" smtClean="0">
                <a:latin typeface="+mj-lt"/>
                <a:cs typeface="Times New Roman" pitchFamily="18" charset="0"/>
              </a:rPr>
              <a:t>Output:</a:t>
            </a:r>
            <a:endParaRPr lang="en-US" b="1" dirty="0">
              <a:latin typeface="+mj-lt"/>
              <a:cs typeface="Times New Roman" pitchFamily="18" charset="0"/>
            </a:endParaRPr>
          </a:p>
          <a:p>
            <a:pPr marL="0" indent="0" algn="just">
              <a:spcBef>
                <a:spcPts val="500"/>
              </a:spcBef>
              <a:spcAft>
                <a:spcPts val="500"/>
              </a:spcAft>
              <a:buNone/>
              <a:tabLst>
                <a:tab pos="463550" algn="l"/>
              </a:tabLst>
            </a:pPr>
            <a:r>
              <a:rPr lang="en-US" dirty="0">
                <a:latin typeface="+mj-lt"/>
                <a:cs typeface="Times New Roman" pitchFamily="18" charset="0"/>
              </a:rPr>
              <a:t>--</a:t>
            </a:r>
            <a:r>
              <a:rPr lang="en-US" dirty="0" err="1">
                <a:latin typeface="+mj-lt"/>
                <a:cs typeface="Times New Roman" pitchFamily="18" charset="0"/>
              </a:rPr>
              <a:t>Helloworld</a:t>
            </a:r>
            <a:endParaRPr lang="en-US" dirty="0">
              <a:latin typeface="+mj-lt"/>
              <a:cs typeface="Times New Roman" pitchFamily="18" charset="0"/>
            </a:endParaRPr>
          </a:p>
        </p:txBody>
      </p:sp>
    </p:spTree>
    <p:extLst>
      <p:ext uri="{BB962C8B-B14F-4D97-AF65-F5344CB8AC3E}">
        <p14:creationId xmlns:p14="http://schemas.microsoft.com/office/powerpoint/2010/main" val="2432716231"/>
      </p:ext>
    </p:ext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9355" y="914400"/>
            <a:ext cx="8067445" cy="5486400"/>
          </a:xfrm>
        </p:spPr>
        <p:txBody>
          <a:bodyPr>
            <a:noAutofit/>
          </a:bodyPr>
          <a:lstStyle/>
          <a:p>
            <a:pPr marL="0" indent="0" algn="just">
              <a:spcBef>
                <a:spcPts val="500"/>
              </a:spcBef>
              <a:spcAft>
                <a:spcPts val="500"/>
              </a:spcAft>
              <a:buNone/>
              <a:tabLst>
                <a:tab pos="463550" algn="l"/>
              </a:tabLst>
            </a:pPr>
            <a:r>
              <a:rPr lang="en-US" sz="2400" b="1" dirty="0">
                <a:latin typeface="+mj-lt"/>
                <a:cs typeface="Times New Roman" pitchFamily="18" charset="0"/>
              </a:rPr>
              <a:t>Algorithm</a:t>
            </a:r>
            <a:endParaRPr lang="en-US" sz="2400" b="1" dirty="0" smtClean="0">
              <a:latin typeface="+mj-lt"/>
              <a:cs typeface="Times New Roman" pitchFamily="18" charset="0"/>
            </a:endParaRPr>
          </a:p>
          <a:p>
            <a:pPr marL="0" indent="0" algn="just">
              <a:spcBef>
                <a:spcPts val="500"/>
              </a:spcBef>
              <a:spcAft>
                <a:spcPts val="500"/>
              </a:spcAft>
              <a:buNone/>
              <a:tabLst>
                <a:tab pos="346075" algn="l"/>
                <a:tab pos="693738" algn="l"/>
              </a:tabLst>
            </a:pPr>
            <a:r>
              <a:rPr lang="en-US" dirty="0" smtClean="0">
                <a:latin typeface="+mj-lt"/>
                <a:cs typeface="Times New Roman" pitchFamily="18" charset="0"/>
              </a:rPr>
              <a:t>	</a:t>
            </a:r>
            <a:r>
              <a:rPr lang="en-US" dirty="0" smtClean="0">
                <a:latin typeface="+mj-lt"/>
                <a:cs typeface="Times New Roman" pitchFamily="18" charset="0"/>
                <a:sym typeface="Symbol"/>
              </a:rPr>
              <a:t></a:t>
            </a:r>
            <a:r>
              <a:rPr lang="en-US" dirty="0" smtClean="0">
                <a:latin typeface="+mj-lt"/>
                <a:cs typeface="Times New Roman" pitchFamily="18" charset="0"/>
              </a:rPr>
              <a:t>	Take </a:t>
            </a:r>
            <a:r>
              <a:rPr lang="en-US" dirty="0">
                <a:latin typeface="+mj-lt"/>
                <a:cs typeface="Times New Roman" pitchFamily="18" charset="0"/>
              </a:rPr>
              <a:t>two indices i and </a:t>
            </a:r>
            <a:r>
              <a:rPr lang="en-US" dirty="0" smtClean="0">
                <a:latin typeface="+mj-lt"/>
                <a:cs typeface="Times New Roman" pitchFamily="18" charset="0"/>
              </a:rPr>
              <a:t>j</a:t>
            </a:r>
          </a:p>
          <a:p>
            <a:pPr marL="0" indent="0" algn="just">
              <a:spcBef>
                <a:spcPts val="500"/>
              </a:spcBef>
              <a:spcAft>
                <a:spcPts val="500"/>
              </a:spcAft>
              <a:buNone/>
              <a:tabLst>
                <a:tab pos="346075" algn="l"/>
                <a:tab pos="693738" algn="l"/>
              </a:tabLst>
            </a:pPr>
            <a:r>
              <a:rPr lang="en-US" dirty="0">
                <a:latin typeface="+mj-lt"/>
                <a:cs typeface="Times New Roman" pitchFamily="18" charset="0"/>
              </a:rPr>
              <a:t>	</a:t>
            </a:r>
            <a:r>
              <a:rPr lang="en-US" dirty="0" smtClean="0">
                <a:cs typeface="Times New Roman" pitchFamily="18" charset="0"/>
                <a:sym typeface="Symbol"/>
              </a:rPr>
              <a:t> </a:t>
            </a:r>
            <a:r>
              <a:rPr lang="en-US" dirty="0" smtClean="0">
                <a:latin typeface="+mj-lt"/>
                <a:cs typeface="Times New Roman" pitchFamily="18" charset="0"/>
              </a:rPr>
              <a:t>	Traverse </a:t>
            </a:r>
            <a:r>
              <a:rPr lang="en-US" dirty="0">
                <a:latin typeface="+mj-lt"/>
                <a:cs typeface="Times New Roman" pitchFamily="18" charset="0"/>
              </a:rPr>
              <a:t>from end, if current index contains </a:t>
            </a:r>
            <a:r>
              <a:rPr lang="en-US" dirty="0" err="1">
                <a:latin typeface="+mj-lt"/>
                <a:cs typeface="Times New Roman" pitchFamily="18" charset="0"/>
              </a:rPr>
              <a:t>hypen</a:t>
            </a:r>
            <a:r>
              <a:rPr lang="en-US" dirty="0">
                <a:latin typeface="+mj-lt"/>
                <a:cs typeface="Times New Roman" pitchFamily="18" charset="0"/>
              </a:rPr>
              <a:t>, Swap char </a:t>
            </a:r>
            <a:r>
              <a:rPr lang="en-US" dirty="0" smtClean="0">
                <a:latin typeface="+mj-lt"/>
                <a:cs typeface="Times New Roman" pitchFamily="18" charset="0"/>
              </a:rPr>
              <a:t/>
            </a:r>
            <a:br>
              <a:rPr lang="en-US" dirty="0" smtClean="0">
                <a:latin typeface="+mj-lt"/>
                <a:cs typeface="Times New Roman" pitchFamily="18" charset="0"/>
              </a:rPr>
            </a:br>
            <a:r>
              <a:rPr lang="en-US" dirty="0" smtClean="0">
                <a:latin typeface="+mj-lt"/>
                <a:cs typeface="Times New Roman" pitchFamily="18" charset="0"/>
              </a:rPr>
              <a:t>		in </a:t>
            </a:r>
            <a:r>
              <a:rPr lang="en-US" dirty="0">
                <a:latin typeface="+mj-lt"/>
                <a:cs typeface="Times New Roman" pitchFamily="18" charset="0"/>
              </a:rPr>
              <a:t>index i and </a:t>
            </a:r>
            <a:r>
              <a:rPr lang="en-US" dirty="0" smtClean="0">
                <a:latin typeface="+mj-lt"/>
                <a:cs typeface="Times New Roman" pitchFamily="18" charset="0"/>
              </a:rPr>
              <a:t>j</a:t>
            </a:r>
          </a:p>
          <a:p>
            <a:pPr marL="0" indent="0" algn="just">
              <a:spcBef>
                <a:spcPts val="500"/>
              </a:spcBef>
              <a:spcAft>
                <a:spcPts val="500"/>
              </a:spcAft>
              <a:buNone/>
              <a:tabLst>
                <a:tab pos="346075" algn="l"/>
                <a:tab pos="693738" algn="l"/>
              </a:tabLst>
            </a:pPr>
            <a:r>
              <a:rPr lang="en-US" dirty="0">
                <a:latin typeface="+mj-lt"/>
                <a:cs typeface="Times New Roman" pitchFamily="18" charset="0"/>
              </a:rPr>
              <a:t>	</a:t>
            </a:r>
            <a:r>
              <a:rPr lang="en-US" dirty="0" smtClean="0">
                <a:cs typeface="Times New Roman" pitchFamily="18" charset="0"/>
                <a:sym typeface="Symbol"/>
              </a:rPr>
              <a:t> </a:t>
            </a:r>
            <a:r>
              <a:rPr lang="en-US" dirty="0" smtClean="0">
                <a:latin typeface="+mj-lt"/>
                <a:cs typeface="Times New Roman" pitchFamily="18" charset="0"/>
              </a:rPr>
              <a:t>	Repeat </a:t>
            </a:r>
            <a:r>
              <a:rPr lang="en-US" dirty="0">
                <a:latin typeface="+mj-lt"/>
                <a:cs typeface="Times New Roman" pitchFamily="18" charset="0"/>
              </a:rPr>
              <a:t>this </a:t>
            </a:r>
            <a:r>
              <a:rPr lang="en-US" dirty="0" smtClean="0">
                <a:latin typeface="+mj-lt"/>
                <a:cs typeface="Times New Roman" pitchFamily="18" charset="0"/>
              </a:rPr>
              <a:t>process</a:t>
            </a:r>
          </a:p>
          <a:p>
            <a:pPr marL="0" indent="0" algn="just">
              <a:spcBef>
                <a:spcPts val="500"/>
              </a:spcBef>
              <a:spcAft>
                <a:spcPts val="500"/>
              </a:spcAft>
              <a:buNone/>
              <a:tabLst>
                <a:tab pos="346075" algn="l"/>
                <a:tab pos="693738" algn="l"/>
              </a:tabLst>
            </a:pPr>
            <a:r>
              <a:rPr lang="en-US" dirty="0">
                <a:latin typeface="+mj-lt"/>
                <a:cs typeface="Times New Roman" pitchFamily="18" charset="0"/>
              </a:rPr>
              <a:t>	</a:t>
            </a:r>
            <a:r>
              <a:rPr lang="en-US" dirty="0" smtClean="0">
                <a:cs typeface="Times New Roman" pitchFamily="18" charset="0"/>
                <a:sym typeface="Symbol"/>
              </a:rPr>
              <a:t> </a:t>
            </a:r>
            <a:r>
              <a:rPr lang="en-US" dirty="0" smtClean="0">
                <a:latin typeface="+mj-lt"/>
                <a:cs typeface="Times New Roman" pitchFamily="18" charset="0"/>
              </a:rPr>
              <a:t>	This </a:t>
            </a:r>
            <a:r>
              <a:rPr lang="en-US" dirty="0">
                <a:latin typeface="+mj-lt"/>
                <a:cs typeface="Times New Roman" pitchFamily="18" charset="0"/>
              </a:rPr>
              <a:t>will move all </a:t>
            </a:r>
            <a:r>
              <a:rPr lang="en-US" dirty="0" err="1">
                <a:latin typeface="+mj-lt"/>
                <a:cs typeface="Times New Roman" pitchFamily="18" charset="0"/>
              </a:rPr>
              <a:t>hypens</a:t>
            </a:r>
            <a:r>
              <a:rPr lang="en-US" dirty="0">
                <a:latin typeface="+mj-lt"/>
                <a:cs typeface="Times New Roman" pitchFamily="18" charset="0"/>
              </a:rPr>
              <a:t> to the beginning of the string</a:t>
            </a:r>
          </a:p>
        </p:txBody>
      </p:sp>
    </p:spTree>
    <p:extLst>
      <p:ext uri="{BB962C8B-B14F-4D97-AF65-F5344CB8AC3E}">
        <p14:creationId xmlns:p14="http://schemas.microsoft.com/office/powerpoint/2010/main" val="4202400963"/>
      </p:ext>
    </p:extLst>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9355" y="914400"/>
            <a:ext cx="8067445" cy="5486400"/>
          </a:xfrm>
        </p:spPr>
        <p:txBody>
          <a:bodyPr>
            <a:noAutofit/>
          </a:bodyPr>
          <a:lstStyle/>
          <a:p>
            <a:pPr marL="0" indent="0" algn="just">
              <a:spcBef>
                <a:spcPts val="500"/>
              </a:spcBef>
              <a:spcAft>
                <a:spcPts val="500"/>
              </a:spcAft>
              <a:buNone/>
              <a:tabLst>
                <a:tab pos="463550" algn="l"/>
              </a:tabLst>
            </a:pPr>
            <a:r>
              <a:rPr lang="en-US" sz="2400" b="1" dirty="0" err="1">
                <a:latin typeface="+mj-lt"/>
                <a:cs typeface="Times New Roman" pitchFamily="18" charset="0"/>
              </a:rPr>
              <a:t>Manacher’s</a:t>
            </a:r>
            <a:r>
              <a:rPr lang="en-US" sz="2400" b="1" dirty="0">
                <a:latin typeface="+mj-lt"/>
                <a:cs typeface="Times New Roman" pitchFamily="18" charset="0"/>
              </a:rPr>
              <a:t> algorithm</a:t>
            </a:r>
            <a:endParaRPr lang="en-US" sz="2400" b="1" dirty="0" smtClean="0">
              <a:latin typeface="+mj-lt"/>
              <a:cs typeface="Times New Roman" pitchFamily="18" charset="0"/>
            </a:endParaRPr>
          </a:p>
          <a:p>
            <a:pPr marL="0" indent="0" algn="just">
              <a:lnSpc>
                <a:spcPct val="135000"/>
              </a:lnSpc>
              <a:spcBef>
                <a:spcPts val="400"/>
              </a:spcBef>
              <a:spcAft>
                <a:spcPts val="400"/>
              </a:spcAft>
              <a:buNone/>
              <a:tabLst>
                <a:tab pos="346075" algn="l"/>
                <a:tab pos="693738" algn="l"/>
              </a:tabLst>
            </a:pPr>
            <a:r>
              <a:rPr lang="en-US" sz="1800" dirty="0" err="1">
                <a:latin typeface="+mj-lt"/>
                <a:cs typeface="Times New Roman" pitchFamily="18" charset="0"/>
              </a:rPr>
              <a:t>Manacher’s</a:t>
            </a:r>
            <a:r>
              <a:rPr lang="en-US" sz="1800" dirty="0">
                <a:latin typeface="+mj-lt"/>
                <a:cs typeface="Times New Roman" pitchFamily="18" charset="0"/>
              </a:rPr>
              <a:t> algorithm can be divided into two parts for easy understanding</a:t>
            </a:r>
          </a:p>
          <a:p>
            <a:pPr marL="0" indent="0" algn="just">
              <a:lnSpc>
                <a:spcPct val="135000"/>
              </a:lnSpc>
              <a:spcBef>
                <a:spcPts val="400"/>
              </a:spcBef>
              <a:spcAft>
                <a:spcPts val="400"/>
              </a:spcAft>
              <a:buNone/>
              <a:tabLst>
                <a:tab pos="346075" algn="l"/>
                <a:tab pos="693738" algn="l"/>
              </a:tabLst>
            </a:pPr>
            <a:r>
              <a:rPr lang="en-US" sz="1800" dirty="0" smtClean="0">
                <a:latin typeface="+mj-lt"/>
                <a:cs typeface="Times New Roman" pitchFamily="18" charset="0"/>
              </a:rPr>
              <a:t>	</a:t>
            </a:r>
            <a:r>
              <a:rPr lang="en-US" sz="1800" dirty="0" smtClean="0">
                <a:latin typeface="+mj-lt"/>
                <a:cs typeface="Times New Roman" pitchFamily="18" charset="0"/>
                <a:sym typeface="Symbol"/>
              </a:rPr>
              <a:t></a:t>
            </a:r>
            <a:r>
              <a:rPr lang="en-US" sz="1800" dirty="0" smtClean="0">
                <a:latin typeface="+mj-lt"/>
                <a:cs typeface="Times New Roman" pitchFamily="18" charset="0"/>
              </a:rPr>
              <a:t>	Finding </a:t>
            </a:r>
            <a:r>
              <a:rPr lang="en-US" sz="1800" dirty="0">
                <a:latin typeface="+mj-lt"/>
                <a:cs typeface="Times New Roman" pitchFamily="18" charset="0"/>
              </a:rPr>
              <a:t>longest odd length palindromic </a:t>
            </a:r>
            <a:r>
              <a:rPr lang="en-US" sz="1800" dirty="0" smtClean="0">
                <a:latin typeface="+mj-lt"/>
                <a:cs typeface="Times New Roman" pitchFamily="18" charset="0"/>
              </a:rPr>
              <a:t>substring</a:t>
            </a:r>
          </a:p>
          <a:p>
            <a:pPr marL="0" indent="0" algn="just">
              <a:lnSpc>
                <a:spcPct val="135000"/>
              </a:lnSpc>
              <a:spcBef>
                <a:spcPts val="400"/>
              </a:spcBef>
              <a:spcAft>
                <a:spcPts val="400"/>
              </a:spcAft>
              <a:buNone/>
              <a:tabLst>
                <a:tab pos="346075" algn="l"/>
                <a:tab pos="693738" algn="l"/>
              </a:tabLst>
            </a:pPr>
            <a:r>
              <a:rPr lang="en-US" sz="1800" dirty="0">
                <a:latin typeface="+mj-lt"/>
                <a:cs typeface="Times New Roman" pitchFamily="18" charset="0"/>
              </a:rPr>
              <a:t>	</a:t>
            </a:r>
            <a:r>
              <a:rPr lang="en-US" sz="1800" dirty="0" smtClean="0">
                <a:cs typeface="Times New Roman" pitchFamily="18" charset="0"/>
                <a:sym typeface="Symbol"/>
              </a:rPr>
              <a:t> </a:t>
            </a:r>
            <a:r>
              <a:rPr lang="en-US" sz="1800" dirty="0" smtClean="0">
                <a:latin typeface="+mj-lt"/>
                <a:cs typeface="Times New Roman" pitchFamily="18" charset="0"/>
              </a:rPr>
              <a:t>	Finding </a:t>
            </a:r>
            <a:r>
              <a:rPr lang="en-US" sz="1800" dirty="0">
                <a:latin typeface="+mj-lt"/>
                <a:cs typeface="Times New Roman" pitchFamily="18" charset="0"/>
              </a:rPr>
              <a:t>longest even length palindromic substring</a:t>
            </a:r>
          </a:p>
          <a:p>
            <a:pPr marL="0" indent="0" algn="just">
              <a:lnSpc>
                <a:spcPct val="135000"/>
              </a:lnSpc>
              <a:spcBef>
                <a:spcPts val="400"/>
              </a:spcBef>
              <a:spcAft>
                <a:spcPts val="400"/>
              </a:spcAft>
              <a:buNone/>
              <a:tabLst>
                <a:tab pos="346075" algn="l"/>
                <a:tab pos="693738" algn="l"/>
              </a:tabLst>
            </a:pPr>
            <a:r>
              <a:rPr lang="en-US" sz="1800" dirty="0">
                <a:latin typeface="+mj-lt"/>
                <a:cs typeface="Times New Roman" pitchFamily="18" charset="0"/>
              </a:rPr>
              <a:t>Time complexity is O(n)</a:t>
            </a:r>
          </a:p>
          <a:p>
            <a:pPr marL="0" indent="0" algn="just">
              <a:lnSpc>
                <a:spcPct val="135000"/>
              </a:lnSpc>
              <a:spcBef>
                <a:spcPts val="400"/>
              </a:spcBef>
              <a:spcAft>
                <a:spcPts val="400"/>
              </a:spcAft>
              <a:buNone/>
              <a:tabLst>
                <a:tab pos="346075" algn="l"/>
                <a:tab pos="693738" algn="l"/>
              </a:tabLst>
            </a:pPr>
            <a:r>
              <a:rPr lang="en-US" sz="1800" dirty="0">
                <a:latin typeface="+mj-lt"/>
                <a:cs typeface="Times New Roman" pitchFamily="18" charset="0"/>
              </a:rPr>
              <a:t>Space complexity is O(n)</a:t>
            </a:r>
          </a:p>
          <a:p>
            <a:pPr marL="0" indent="0" algn="just">
              <a:lnSpc>
                <a:spcPct val="135000"/>
              </a:lnSpc>
              <a:spcBef>
                <a:spcPts val="400"/>
              </a:spcBef>
              <a:spcAft>
                <a:spcPts val="400"/>
              </a:spcAft>
              <a:buNone/>
              <a:tabLst>
                <a:tab pos="346075" algn="l"/>
                <a:tab pos="693738" algn="l"/>
              </a:tabLst>
            </a:pPr>
            <a:r>
              <a:rPr lang="en-US" sz="1800" b="1" dirty="0" smtClean="0">
                <a:latin typeface="+mj-lt"/>
                <a:cs typeface="Times New Roman" pitchFamily="18" charset="0"/>
              </a:rPr>
              <a:t>Example:</a:t>
            </a:r>
            <a:endParaRPr lang="en-US" sz="1800" b="1" dirty="0">
              <a:latin typeface="+mj-lt"/>
              <a:cs typeface="Times New Roman" pitchFamily="18" charset="0"/>
            </a:endParaRPr>
          </a:p>
          <a:p>
            <a:pPr marL="0" indent="0" algn="just">
              <a:lnSpc>
                <a:spcPct val="135000"/>
              </a:lnSpc>
              <a:spcBef>
                <a:spcPts val="400"/>
              </a:spcBef>
              <a:spcAft>
                <a:spcPts val="400"/>
              </a:spcAft>
              <a:buNone/>
              <a:tabLst>
                <a:tab pos="346075" algn="l"/>
                <a:tab pos="693738" algn="l"/>
              </a:tabLst>
            </a:pPr>
            <a:r>
              <a:rPr lang="en-US" sz="1800" b="1" dirty="0" smtClean="0">
                <a:latin typeface="+mj-lt"/>
                <a:cs typeface="Times New Roman" pitchFamily="18" charset="0"/>
              </a:rPr>
              <a:t>Input:</a:t>
            </a:r>
          </a:p>
          <a:p>
            <a:pPr marL="0" indent="0" algn="just">
              <a:lnSpc>
                <a:spcPct val="135000"/>
              </a:lnSpc>
              <a:spcBef>
                <a:spcPts val="400"/>
              </a:spcBef>
              <a:spcAft>
                <a:spcPts val="400"/>
              </a:spcAft>
              <a:buNone/>
              <a:tabLst>
                <a:tab pos="346075" algn="l"/>
                <a:tab pos="693738" algn="l"/>
              </a:tabLst>
            </a:pPr>
            <a:r>
              <a:rPr lang="en-US" sz="1800" dirty="0" smtClean="0">
                <a:latin typeface="+mj-lt"/>
                <a:cs typeface="Times New Roman" pitchFamily="18" charset="0"/>
              </a:rPr>
              <a:t>ANCND</a:t>
            </a:r>
            <a:endParaRPr lang="en-US" sz="1800" dirty="0">
              <a:latin typeface="+mj-lt"/>
              <a:cs typeface="Times New Roman" pitchFamily="18" charset="0"/>
            </a:endParaRPr>
          </a:p>
          <a:p>
            <a:pPr marL="0" indent="0" algn="just">
              <a:lnSpc>
                <a:spcPct val="135000"/>
              </a:lnSpc>
              <a:spcBef>
                <a:spcPts val="400"/>
              </a:spcBef>
              <a:spcAft>
                <a:spcPts val="400"/>
              </a:spcAft>
              <a:buNone/>
              <a:tabLst>
                <a:tab pos="346075" algn="l"/>
                <a:tab pos="693738" algn="l"/>
              </a:tabLst>
            </a:pPr>
            <a:r>
              <a:rPr lang="en-US" sz="1800" b="1" dirty="0" smtClean="0">
                <a:latin typeface="+mj-lt"/>
                <a:cs typeface="Times New Roman" pitchFamily="18" charset="0"/>
              </a:rPr>
              <a:t>Output:</a:t>
            </a:r>
          </a:p>
          <a:p>
            <a:pPr marL="0" indent="0" algn="just">
              <a:lnSpc>
                <a:spcPct val="135000"/>
              </a:lnSpc>
              <a:spcBef>
                <a:spcPts val="400"/>
              </a:spcBef>
              <a:spcAft>
                <a:spcPts val="400"/>
              </a:spcAft>
              <a:buNone/>
              <a:tabLst>
                <a:tab pos="346075" algn="l"/>
                <a:tab pos="693738" algn="l"/>
              </a:tabLst>
            </a:pPr>
            <a:r>
              <a:rPr lang="en-US" sz="1800" dirty="0" smtClean="0">
                <a:latin typeface="+mj-lt"/>
                <a:cs typeface="Times New Roman" pitchFamily="18" charset="0"/>
              </a:rPr>
              <a:t>NCN</a:t>
            </a:r>
            <a:endParaRPr lang="en-US" sz="1800" dirty="0">
              <a:latin typeface="+mj-lt"/>
              <a:cs typeface="Times New Roman" pitchFamily="18" charset="0"/>
            </a:endParaRPr>
          </a:p>
        </p:txBody>
      </p:sp>
    </p:spTree>
    <p:extLst>
      <p:ext uri="{BB962C8B-B14F-4D97-AF65-F5344CB8AC3E}">
        <p14:creationId xmlns:p14="http://schemas.microsoft.com/office/powerpoint/2010/main" val="422434528"/>
      </p:ext>
    </p:ext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9355" y="914400"/>
            <a:ext cx="8067445" cy="5486400"/>
          </a:xfrm>
        </p:spPr>
        <p:txBody>
          <a:bodyPr>
            <a:noAutofit/>
          </a:bodyPr>
          <a:lstStyle/>
          <a:p>
            <a:pPr marL="0" indent="0" algn="just">
              <a:spcBef>
                <a:spcPts val="500"/>
              </a:spcBef>
              <a:spcAft>
                <a:spcPts val="500"/>
              </a:spcAft>
              <a:buNone/>
              <a:tabLst>
                <a:tab pos="463550" algn="l"/>
              </a:tabLst>
            </a:pPr>
            <a:endParaRPr lang="en-US" sz="1900" dirty="0">
              <a:latin typeface="+mj-lt"/>
              <a:cs typeface="Times New Roman" pitchFamily="18" charset="0"/>
            </a:endParaRPr>
          </a:p>
        </p:txBody>
      </p:sp>
      <p:grpSp>
        <p:nvGrpSpPr>
          <p:cNvPr id="71" name="Group 70"/>
          <p:cNvGrpSpPr/>
          <p:nvPr/>
        </p:nvGrpSpPr>
        <p:grpSpPr>
          <a:xfrm>
            <a:off x="609600" y="1971260"/>
            <a:ext cx="7898917" cy="2598266"/>
            <a:chOff x="609600" y="990599"/>
            <a:chExt cx="10972800" cy="3698814"/>
          </a:xfrm>
        </p:grpSpPr>
        <p:grpSp>
          <p:nvGrpSpPr>
            <p:cNvPr id="72" name="Group 71">
              <a:extLst>
                <a:ext uri="{FF2B5EF4-FFF2-40B4-BE49-F238E27FC236}">
                  <a16:creationId xmlns:a16="http://schemas.microsoft.com/office/drawing/2014/main" xmlns="" id="{F048F0F5-6EAD-4418-9E30-F496C1D1F0D9}"/>
                </a:ext>
              </a:extLst>
            </p:cNvPr>
            <p:cNvGrpSpPr/>
            <p:nvPr/>
          </p:nvGrpSpPr>
          <p:grpSpPr>
            <a:xfrm>
              <a:off x="609600" y="2261085"/>
              <a:ext cx="10972800" cy="710716"/>
              <a:chOff x="1066800" y="2286000"/>
              <a:chExt cx="10197549" cy="533400"/>
            </a:xfrm>
          </p:grpSpPr>
          <p:sp>
            <p:nvSpPr>
              <p:cNvPr id="123" name="Rectangle 122">
                <a:extLst>
                  <a:ext uri="{FF2B5EF4-FFF2-40B4-BE49-F238E27FC236}">
                    <a16:creationId xmlns:a16="http://schemas.microsoft.com/office/drawing/2014/main" xmlns="" id="{F1C054DB-F893-4516-9FEE-02C41AD1DD92}"/>
                  </a:ext>
                </a:extLst>
              </p:cNvPr>
              <p:cNvSpPr/>
              <p:nvPr/>
            </p:nvSpPr>
            <p:spPr>
              <a:xfrm>
                <a:off x="1066800" y="228600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3200" dirty="0">
                    <a:latin typeface="Nunito Sans" panose="020B0604020202020204" charset="0"/>
                  </a:rPr>
                  <a:t>@</a:t>
                </a:r>
              </a:p>
            </p:txBody>
          </p:sp>
          <p:sp>
            <p:nvSpPr>
              <p:cNvPr id="124" name="Rectangle 123">
                <a:extLst>
                  <a:ext uri="{FF2B5EF4-FFF2-40B4-BE49-F238E27FC236}">
                    <a16:creationId xmlns:a16="http://schemas.microsoft.com/office/drawing/2014/main" xmlns="" id="{4A78147E-AB6E-4EBC-A7CC-7254AE0A0DC3}"/>
                  </a:ext>
                </a:extLst>
              </p:cNvPr>
              <p:cNvSpPr/>
              <p:nvPr/>
            </p:nvSpPr>
            <p:spPr>
              <a:xfrm>
                <a:off x="1747631" y="228600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3200" dirty="0">
                    <a:latin typeface="Nunito Sans" panose="020B0604020202020204" charset="0"/>
                  </a:rPr>
                  <a:t>#</a:t>
                </a:r>
              </a:p>
            </p:txBody>
          </p:sp>
          <p:sp>
            <p:nvSpPr>
              <p:cNvPr id="125" name="Rectangle 124">
                <a:extLst>
                  <a:ext uri="{FF2B5EF4-FFF2-40B4-BE49-F238E27FC236}">
                    <a16:creationId xmlns:a16="http://schemas.microsoft.com/office/drawing/2014/main" xmlns="" id="{1E3E964B-E9DA-48DD-AFC2-FD926F097620}"/>
                  </a:ext>
                </a:extLst>
              </p:cNvPr>
              <p:cNvSpPr/>
              <p:nvPr/>
            </p:nvSpPr>
            <p:spPr>
              <a:xfrm>
                <a:off x="2430117" y="228600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3200" dirty="0">
                    <a:latin typeface="Nunito Sans" panose="020B0604020202020204" charset="0"/>
                  </a:rPr>
                  <a:t>N</a:t>
                </a:r>
              </a:p>
            </p:txBody>
          </p:sp>
          <p:sp>
            <p:nvSpPr>
              <p:cNvPr id="126" name="Rectangle 125">
                <a:extLst>
                  <a:ext uri="{FF2B5EF4-FFF2-40B4-BE49-F238E27FC236}">
                    <a16:creationId xmlns:a16="http://schemas.microsoft.com/office/drawing/2014/main" xmlns="" id="{D447F409-9912-473F-94D9-A5F2F4FA4734}"/>
                  </a:ext>
                </a:extLst>
              </p:cNvPr>
              <p:cNvSpPr/>
              <p:nvPr/>
            </p:nvSpPr>
            <p:spPr>
              <a:xfrm>
                <a:off x="3110948" y="228600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3200" dirty="0">
                    <a:latin typeface="Nunito Sans" panose="020B0604020202020204" charset="0"/>
                  </a:rPr>
                  <a:t>#</a:t>
                </a:r>
              </a:p>
            </p:txBody>
          </p:sp>
          <p:sp>
            <p:nvSpPr>
              <p:cNvPr id="127" name="Rectangle 126">
                <a:extLst>
                  <a:ext uri="{FF2B5EF4-FFF2-40B4-BE49-F238E27FC236}">
                    <a16:creationId xmlns:a16="http://schemas.microsoft.com/office/drawing/2014/main" xmlns="" id="{8CF70B5D-0AEE-425F-B702-F99EB5949414}"/>
                  </a:ext>
                </a:extLst>
              </p:cNvPr>
              <p:cNvSpPr/>
              <p:nvPr/>
            </p:nvSpPr>
            <p:spPr>
              <a:xfrm>
                <a:off x="3781839" y="228600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3200" dirty="0">
                    <a:latin typeface="Nunito Sans" panose="020B0604020202020204" charset="0"/>
                  </a:rPr>
                  <a:t>B</a:t>
                </a:r>
              </a:p>
            </p:txBody>
          </p:sp>
          <p:sp>
            <p:nvSpPr>
              <p:cNvPr id="128" name="Rectangle 127">
                <a:extLst>
                  <a:ext uri="{FF2B5EF4-FFF2-40B4-BE49-F238E27FC236}">
                    <a16:creationId xmlns:a16="http://schemas.microsoft.com/office/drawing/2014/main" xmlns="" id="{68C86037-D987-40D1-BF0D-DD8E52890529}"/>
                  </a:ext>
                </a:extLst>
              </p:cNvPr>
              <p:cNvSpPr/>
              <p:nvPr/>
            </p:nvSpPr>
            <p:spPr>
              <a:xfrm>
                <a:off x="4462670" y="228600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3200" dirty="0">
                    <a:latin typeface="Nunito Sans" panose="020B0604020202020204" charset="0"/>
                  </a:rPr>
                  <a:t>#</a:t>
                </a:r>
              </a:p>
            </p:txBody>
          </p:sp>
          <p:sp>
            <p:nvSpPr>
              <p:cNvPr id="129" name="Rectangle 128">
                <a:extLst>
                  <a:ext uri="{FF2B5EF4-FFF2-40B4-BE49-F238E27FC236}">
                    <a16:creationId xmlns:a16="http://schemas.microsoft.com/office/drawing/2014/main" xmlns="" id="{515FEBF2-D668-4468-8D50-E9D9CBAFC214}"/>
                  </a:ext>
                </a:extLst>
              </p:cNvPr>
              <p:cNvSpPr/>
              <p:nvPr/>
            </p:nvSpPr>
            <p:spPr>
              <a:xfrm>
                <a:off x="5141844" y="228600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3200" dirty="0">
                    <a:latin typeface="Nunito Sans" panose="020B0604020202020204" charset="0"/>
                  </a:rPr>
                  <a:t>N</a:t>
                </a:r>
              </a:p>
            </p:txBody>
          </p:sp>
          <p:sp>
            <p:nvSpPr>
              <p:cNvPr id="130" name="Rectangle 129">
                <a:extLst>
                  <a:ext uri="{FF2B5EF4-FFF2-40B4-BE49-F238E27FC236}">
                    <a16:creationId xmlns:a16="http://schemas.microsoft.com/office/drawing/2014/main" xmlns="" id="{F8154341-1742-448F-9834-0DC48C88F9E8}"/>
                  </a:ext>
                </a:extLst>
              </p:cNvPr>
              <p:cNvSpPr/>
              <p:nvPr/>
            </p:nvSpPr>
            <p:spPr>
              <a:xfrm>
                <a:off x="5822675" y="228600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3200" dirty="0">
                    <a:latin typeface="Nunito Sans" panose="020B0604020202020204" charset="0"/>
                  </a:rPr>
                  <a:t>#</a:t>
                </a:r>
              </a:p>
            </p:txBody>
          </p:sp>
          <p:sp>
            <p:nvSpPr>
              <p:cNvPr id="131" name="Rectangle 130">
                <a:extLst>
                  <a:ext uri="{FF2B5EF4-FFF2-40B4-BE49-F238E27FC236}">
                    <a16:creationId xmlns:a16="http://schemas.microsoft.com/office/drawing/2014/main" xmlns="" id="{1A6F6903-9B8D-4957-B6BC-1AAE68E83BDF}"/>
                  </a:ext>
                </a:extLst>
              </p:cNvPr>
              <p:cNvSpPr/>
              <p:nvPr/>
            </p:nvSpPr>
            <p:spPr>
              <a:xfrm>
                <a:off x="6505161" y="228600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3200" dirty="0">
                    <a:latin typeface="Nunito Sans" panose="020B0604020202020204" charset="0"/>
                  </a:rPr>
                  <a:t>N</a:t>
                </a:r>
              </a:p>
            </p:txBody>
          </p:sp>
          <p:sp>
            <p:nvSpPr>
              <p:cNvPr id="132" name="Rectangle 131">
                <a:extLst>
                  <a:ext uri="{FF2B5EF4-FFF2-40B4-BE49-F238E27FC236}">
                    <a16:creationId xmlns:a16="http://schemas.microsoft.com/office/drawing/2014/main" xmlns="" id="{2D2715C8-6484-4406-8A60-37057404C050}"/>
                  </a:ext>
                </a:extLst>
              </p:cNvPr>
              <p:cNvSpPr/>
              <p:nvPr/>
            </p:nvSpPr>
            <p:spPr>
              <a:xfrm>
                <a:off x="7185992" y="228600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3200" dirty="0">
                    <a:latin typeface="Nunito Sans" panose="020B0604020202020204" charset="0"/>
                  </a:rPr>
                  <a:t>#</a:t>
                </a:r>
              </a:p>
            </p:txBody>
          </p:sp>
          <p:sp>
            <p:nvSpPr>
              <p:cNvPr id="133" name="Rectangle 132">
                <a:extLst>
                  <a:ext uri="{FF2B5EF4-FFF2-40B4-BE49-F238E27FC236}">
                    <a16:creationId xmlns:a16="http://schemas.microsoft.com/office/drawing/2014/main" xmlns="" id="{CC115267-39C6-4D7C-A2FD-DF45D1E92B22}"/>
                  </a:ext>
                </a:extLst>
              </p:cNvPr>
              <p:cNvSpPr/>
              <p:nvPr/>
            </p:nvSpPr>
            <p:spPr>
              <a:xfrm>
                <a:off x="7856883" y="228600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3200" dirty="0">
                    <a:latin typeface="Nunito Sans" panose="020B0604020202020204" charset="0"/>
                  </a:rPr>
                  <a:t>B</a:t>
                </a:r>
              </a:p>
            </p:txBody>
          </p:sp>
          <p:sp>
            <p:nvSpPr>
              <p:cNvPr id="134" name="Rectangle 133">
                <a:extLst>
                  <a:ext uri="{FF2B5EF4-FFF2-40B4-BE49-F238E27FC236}">
                    <a16:creationId xmlns:a16="http://schemas.microsoft.com/office/drawing/2014/main" xmlns="" id="{1A9AEA97-DAF2-48D7-893B-242275CB2A99}"/>
                  </a:ext>
                </a:extLst>
              </p:cNvPr>
              <p:cNvSpPr/>
              <p:nvPr/>
            </p:nvSpPr>
            <p:spPr>
              <a:xfrm>
                <a:off x="8537714" y="228600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3200" dirty="0">
                    <a:latin typeface="Nunito Sans" panose="020B0604020202020204" charset="0"/>
                  </a:rPr>
                  <a:t>#</a:t>
                </a:r>
              </a:p>
            </p:txBody>
          </p:sp>
          <p:sp>
            <p:nvSpPr>
              <p:cNvPr id="135" name="Rectangle 134">
                <a:extLst>
                  <a:ext uri="{FF2B5EF4-FFF2-40B4-BE49-F238E27FC236}">
                    <a16:creationId xmlns:a16="http://schemas.microsoft.com/office/drawing/2014/main" xmlns="" id="{F7C4611A-014E-4DD3-868A-EC1BAC3152EC}"/>
                  </a:ext>
                </a:extLst>
              </p:cNvPr>
              <p:cNvSpPr/>
              <p:nvPr/>
            </p:nvSpPr>
            <p:spPr>
              <a:xfrm>
                <a:off x="9226827" y="228600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3200" dirty="0">
                    <a:latin typeface="Nunito Sans" panose="020B0604020202020204" charset="0"/>
                  </a:rPr>
                  <a:t>R</a:t>
                </a:r>
              </a:p>
            </p:txBody>
          </p:sp>
          <p:sp>
            <p:nvSpPr>
              <p:cNvPr id="136" name="Rectangle 135">
                <a:extLst>
                  <a:ext uri="{FF2B5EF4-FFF2-40B4-BE49-F238E27FC236}">
                    <a16:creationId xmlns:a16="http://schemas.microsoft.com/office/drawing/2014/main" xmlns="" id="{AAFF4212-A403-4CA6-986A-5FBF00622A96}"/>
                  </a:ext>
                </a:extLst>
              </p:cNvPr>
              <p:cNvSpPr/>
              <p:nvPr/>
            </p:nvSpPr>
            <p:spPr>
              <a:xfrm>
                <a:off x="9897718" y="228600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3200" dirty="0">
                    <a:latin typeface="Nunito Sans" panose="020B0604020202020204" charset="0"/>
                  </a:rPr>
                  <a:t>#</a:t>
                </a:r>
              </a:p>
            </p:txBody>
          </p:sp>
          <p:sp>
            <p:nvSpPr>
              <p:cNvPr id="137" name="Rectangle 136">
                <a:extLst>
                  <a:ext uri="{FF2B5EF4-FFF2-40B4-BE49-F238E27FC236}">
                    <a16:creationId xmlns:a16="http://schemas.microsoft.com/office/drawing/2014/main" xmlns="" id="{5DC2DF73-8119-4AEF-AAAD-5884C53475B3}"/>
                  </a:ext>
                </a:extLst>
              </p:cNvPr>
              <p:cNvSpPr/>
              <p:nvPr/>
            </p:nvSpPr>
            <p:spPr>
              <a:xfrm>
                <a:off x="10578549" y="228600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3200" dirty="0">
                    <a:latin typeface="Nunito Sans" panose="020B0604020202020204" charset="0"/>
                  </a:rPr>
                  <a:t>$</a:t>
                </a:r>
              </a:p>
            </p:txBody>
          </p:sp>
        </p:grpSp>
        <p:cxnSp>
          <p:nvCxnSpPr>
            <p:cNvPr id="73" name="Straight Arrow Connector 72">
              <a:extLst>
                <a:ext uri="{FF2B5EF4-FFF2-40B4-BE49-F238E27FC236}">
                  <a16:creationId xmlns:a16="http://schemas.microsoft.com/office/drawing/2014/main" xmlns="" id="{57F0BAA2-D010-4D2A-9054-E8AE46458E7D}"/>
                </a:ext>
              </a:extLst>
            </p:cNvPr>
            <p:cNvCxnSpPr>
              <a:cxnSpLocks/>
            </p:cNvCxnSpPr>
            <p:nvPr/>
          </p:nvCxnSpPr>
          <p:spPr>
            <a:xfrm flipV="1">
              <a:off x="1716156" y="2971801"/>
              <a:ext cx="0" cy="7620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nvGrpSpPr>
            <p:cNvPr id="74" name="Group 73">
              <a:extLst>
                <a:ext uri="{FF2B5EF4-FFF2-40B4-BE49-F238E27FC236}">
                  <a16:creationId xmlns:a16="http://schemas.microsoft.com/office/drawing/2014/main" xmlns="" id="{0D68E4BC-619F-45FD-BF8D-3B9D3AAC4434}"/>
                </a:ext>
              </a:extLst>
            </p:cNvPr>
            <p:cNvGrpSpPr/>
            <p:nvPr/>
          </p:nvGrpSpPr>
          <p:grpSpPr>
            <a:xfrm>
              <a:off x="609600" y="1971260"/>
              <a:ext cx="10972800" cy="326268"/>
              <a:chOff x="1066800" y="2286000"/>
              <a:chExt cx="10197549" cy="533400"/>
            </a:xfrm>
          </p:grpSpPr>
          <p:sp>
            <p:nvSpPr>
              <p:cNvPr id="108" name="Rectangle 107">
                <a:extLst>
                  <a:ext uri="{FF2B5EF4-FFF2-40B4-BE49-F238E27FC236}">
                    <a16:creationId xmlns:a16="http://schemas.microsoft.com/office/drawing/2014/main" xmlns="" id="{BAB09446-0097-47C8-B80F-3DF1E74891E8}"/>
                  </a:ext>
                </a:extLst>
              </p:cNvPr>
              <p:cNvSpPr/>
              <p:nvPr/>
            </p:nvSpPr>
            <p:spPr>
              <a:xfrm>
                <a:off x="1066800" y="228600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latin typeface="Nunito Sans" panose="020B0604020202020204" charset="0"/>
                  </a:rPr>
                  <a:t>0</a:t>
                </a:r>
              </a:p>
            </p:txBody>
          </p:sp>
          <p:sp>
            <p:nvSpPr>
              <p:cNvPr id="109" name="Rectangle 108">
                <a:extLst>
                  <a:ext uri="{FF2B5EF4-FFF2-40B4-BE49-F238E27FC236}">
                    <a16:creationId xmlns:a16="http://schemas.microsoft.com/office/drawing/2014/main" xmlns="" id="{5CA5FDB2-3FBA-4C6B-A632-9610CF0D50E8}"/>
                  </a:ext>
                </a:extLst>
              </p:cNvPr>
              <p:cNvSpPr/>
              <p:nvPr/>
            </p:nvSpPr>
            <p:spPr>
              <a:xfrm>
                <a:off x="1747631" y="228600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latin typeface="Nunito Sans" panose="020B0604020202020204" charset="0"/>
                  </a:rPr>
                  <a:t>1</a:t>
                </a:r>
              </a:p>
            </p:txBody>
          </p:sp>
          <p:sp>
            <p:nvSpPr>
              <p:cNvPr id="110" name="Rectangle 109">
                <a:extLst>
                  <a:ext uri="{FF2B5EF4-FFF2-40B4-BE49-F238E27FC236}">
                    <a16:creationId xmlns:a16="http://schemas.microsoft.com/office/drawing/2014/main" xmlns="" id="{5457A886-93B7-48AF-B1DB-F0A666C98B86}"/>
                  </a:ext>
                </a:extLst>
              </p:cNvPr>
              <p:cNvSpPr/>
              <p:nvPr/>
            </p:nvSpPr>
            <p:spPr>
              <a:xfrm>
                <a:off x="2430117" y="228600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latin typeface="Nunito Sans" panose="020B0604020202020204" charset="0"/>
                  </a:rPr>
                  <a:t>2</a:t>
                </a:r>
              </a:p>
            </p:txBody>
          </p:sp>
          <p:sp>
            <p:nvSpPr>
              <p:cNvPr id="111" name="Rectangle 110">
                <a:extLst>
                  <a:ext uri="{FF2B5EF4-FFF2-40B4-BE49-F238E27FC236}">
                    <a16:creationId xmlns:a16="http://schemas.microsoft.com/office/drawing/2014/main" xmlns="" id="{67520847-AE68-45DF-92B5-9F0A6D11B9C1}"/>
                  </a:ext>
                </a:extLst>
              </p:cNvPr>
              <p:cNvSpPr/>
              <p:nvPr/>
            </p:nvSpPr>
            <p:spPr>
              <a:xfrm>
                <a:off x="3110948" y="228600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latin typeface="Nunito Sans" panose="020B0604020202020204" charset="0"/>
                  </a:rPr>
                  <a:t>3</a:t>
                </a:r>
              </a:p>
            </p:txBody>
          </p:sp>
          <p:sp>
            <p:nvSpPr>
              <p:cNvPr id="112" name="Rectangle 111">
                <a:extLst>
                  <a:ext uri="{FF2B5EF4-FFF2-40B4-BE49-F238E27FC236}">
                    <a16:creationId xmlns:a16="http://schemas.microsoft.com/office/drawing/2014/main" xmlns="" id="{4EE18855-2315-4216-93E2-A3C081D0C715}"/>
                  </a:ext>
                </a:extLst>
              </p:cNvPr>
              <p:cNvSpPr/>
              <p:nvPr/>
            </p:nvSpPr>
            <p:spPr>
              <a:xfrm>
                <a:off x="3781839" y="228600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latin typeface="Nunito Sans" panose="020B0604020202020204" charset="0"/>
                  </a:rPr>
                  <a:t>4</a:t>
                </a:r>
              </a:p>
            </p:txBody>
          </p:sp>
          <p:sp>
            <p:nvSpPr>
              <p:cNvPr id="113" name="Rectangle 112">
                <a:extLst>
                  <a:ext uri="{FF2B5EF4-FFF2-40B4-BE49-F238E27FC236}">
                    <a16:creationId xmlns:a16="http://schemas.microsoft.com/office/drawing/2014/main" xmlns="" id="{BC0AD210-0D36-470C-BED6-9A39C9D900D9}"/>
                  </a:ext>
                </a:extLst>
              </p:cNvPr>
              <p:cNvSpPr/>
              <p:nvPr/>
            </p:nvSpPr>
            <p:spPr>
              <a:xfrm>
                <a:off x="4462670" y="228600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latin typeface="Nunito Sans" panose="020B0604020202020204" charset="0"/>
                  </a:rPr>
                  <a:t>5</a:t>
                </a:r>
              </a:p>
            </p:txBody>
          </p:sp>
          <p:sp>
            <p:nvSpPr>
              <p:cNvPr id="114" name="Rectangle 113">
                <a:extLst>
                  <a:ext uri="{FF2B5EF4-FFF2-40B4-BE49-F238E27FC236}">
                    <a16:creationId xmlns:a16="http://schemas.microsoft.com/office/drawing/2014/main" xmlns="" id="{FBD38EAE-41D0-49B5-899B-8A2C6D555E05}"/>
                  </a:ext>
                </a:extLst>
              </p:cNvPr>
              <p:cNvSpPr/>
              <p:nvPr/>
            </p:nvSpPr>
            <p:spPr>
              <a:xfrm>
                <a:off x="5141844" y="228600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latin typeface="Nunito Sans" panose="020B0604020202020204" charset="0"/>
                  </a:rPr>
                  <a:t>6</a:t>
                </a:r>
              </a:p>
            </p:txBody>
          </p:sp>
          <p:sp>
            <p:nvSpPr>
              <p:cNvPr id="115" name="Rectangle 114">
                <a:extLst>
                  <a:ext uri="{FF2B5EF4-FFF2-40B4-BE49-F238E27FC236}">
                    <a16:creationId xmlns:a16="http://schemas.microsoft.com/office/drawing/2014/main" xmlns="" id="{0AB12EDC-CC4F-4FF9-B317-D2094DB17EED}"/>
                  </a:ext>
                </a:extLst>
              </p:cNvPr>
              <p:cNvSpPr/>
              <p:nvPr/>
            </p:nvSpPr>
            <p:spPr>
              <a:xfrm>
                <a:off x="5822675" y="228600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latin typeface="Nunito Sans" panose="020B0604020202020204" charset="0"/>
                  </a:rPr>
                  <a:t>7</a:t>
                </a:r>
              </a:p>
            </p:txBody>
          </p:sp>
          <p:sp>
            <p:nvSpPr>
              <p:cNvPr id="116" name="Rectangle 115">
                <a:extLst>
                  <a:ext uri="{FF2B5EF4-FFF2-40B4-BE49-F238E27FC236}">
                    <a16:creationId xmlns:a16="http://schemas.microsoft.com/office/drawing/2014/main" xmlns="" id="{138C55E7-ECA4-4995-8673-B537A04D6AA9}"/>
                  </a:ext>
                </a:extLst>
              </p:cNvPr>
              <p:cNvSpPr/>
              <p:nvPr/>
            </p:nvSpPr>
            <p:spPr>
              <a:xfrm>
                <a:off x="6505161" y="228600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latin typeface="Nunito Sans" panose="020B0604020202020204" charset="0"/>
                  </a:rPr>
                  <a:t>8</a:t>
                </a:r>
              </a:p>
            </p:txBody>
          </p:sp>
          <p:sp>
            <p:nvSpPr>
              <p:cNvPr id="117" name="Rectangle 116">
                <a:extLst>
                  <a:ext uri="{FF2B5EF4-FFF2-40B4-BE49-F238E27FC236}">
                    <a16:creationId xmlns:a16="http://schemas.microsoft.com/office/drawing/2014/main" xmlns="" id="{944F8ED9-92C6-4E60-A7C4-83556EBD16BC}"/>
                  </a:ext>
                </a:extLst>
              </p:cNvPr>
              <p:cNvSpPr/>
              <p:nvPr/>
            </p:nvSpPr>
            <p:spPr>
              <a:xfrm>
                <a:off x="7185992" y="228600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latin typeface="Nunito Sans" panose="020B0604020202020204" charset="0"/>
                  </a:rPr>
                  <a:t>9</a:t>
                </a:r>
              </a:p>
            </p:txBody>
          </p:sp>
          <p:sp>
            <p:nvSpPr>
              <p:cNvPr id="118" name="Rectangle 117">
                <a:extLst>
                  <a:ext uri="{FF2B5EF4-FFF2-40B4-BE49-F238E27FC236}">
                    <a16:creationId xmlns:a16="http://schemas.microsoft.com/office/drawing/2014/main" xmlns="" id="{CE138095-E296-4BCD-84C9-9BCC18534429}"/>
                  </a:ext>
                </a:extLst>
              </p:cNvPr>
              <p:cNvSpPr/>
              <p:nvPr/>
            </p:nvSpPr>
            <p:spPr>
              <a:xfrm>
                <a:off x="7856883" y="228600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latin typeface="Nunito Sans" panose="020B0604020202020204" charset="0"/>
                  </a:rPr>
                  <a:t>10</a:t>
                </a:r>
              </a:p>
            </p:txBody>
          </p:sp>
          <p:sp>
            <p:nvSpPr>
              <p:cNvPr id="119" name="Rectangle 118">
                <a:extLst>
                  <a:ext uri="{FF2B5EF4-FFF2-40B4-BE49-F238E27FC236}">
                    <a16:creationId xmlns:a16="http://schemas.microsoft.com/office/drawing/2014/main" xmlns="" id="{49AF06F4-1FFE-4F53-9256-EABBC7169F22}"/>
                  </a:ext>
                </a:extLst>
              </p:cNvPr>
              <p:cNvSpPr/>
              <p:nvPr/>
            </p:nvSpPr>
            <p:spPr>
              <a:xfrm>
                <a:off x="8537714" y="228600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latin typeface="Nunito Sans" panose="020B0604020202020204" charset="0"/>
                  </a:rPr>
                  <a:t>11</a:t>
                </a:r>
              </a:p>
            </p:txBody>
          </p:sp>
          <p:sp>
            <p:nvSpPr>
              <p:cNvPr id="120" name="Rectangle 119">
                <a:extLst>
                  <a:ext uri="{FF2B5EF4-FFF2-40B4-BE49-F238E27FC236}">
                    <a16:creationId xmlns:a16="http://schemas.microsoft.com/office/drawing/2014/main" xmlns="" id="{D8787483-D8A2-4C96-B9BD-054AF4BA2F86}"/>
                  </a:ext>
                </a:extLst>
              </p:cNvPr>
              <p:cNvSpPr/>
              <p:nvPr/>
            </p:nvSpPr>
            <p:spPr>
              <a:xfrm>
                <a:off x="9226827" y="228600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latin typeface="Nunito Sans" panose="020B0604020202020204" charset="0"/>
                  </a:rPr>
                  <a:t>12</a:t>
                </a:r>
              </a:p>
            </p:txBody>
          </p:sp>
          <p:sp>
            <p:nvSpPr>
              <p:cNvPr id="121" name="Rectangle 120">
                <a:extLst>
                  <a:ext uri="{FF2B5EF4-FFF2-40B4-BE49-F238E27FC236}">
                    <a16:creationId xmlns:a16="http://schemas.microsoft.com/office/drawing/2014/main" xmlns="" id="{5C282975-5A20-475E-AB01-5AB29105BC18}"/>
                  </a:ext>
                </a:extLst>
              </p:cNvPr>
              <p:cNvSpPr/>
              <p:nvPr/>
            </p:nvSpPr>
            <p:spPr>
              <a:xfrm>
                <a:off x="9897718" y="228600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latin typeface="Nunito Sans" panose="020B0604020202020204" charset="0"/>
                  </a:rPr>
                  <a:t>13</a:t>
                </a:r>
              </a:p>
            </p:txBody>
          </p:sp>
          <p:sp>
            <p:nvSpPr>
              <p:cNvPr id="122" name="Rectangle 121">
                <a:extLst>
                  <a:ext uri="{FF2B5EF4-FFF2-40B4-BE49-F238E27FC236}">
                    <a16:creationId xmlns:a16="http://schemas.microsoft.com/office/drawing/2014/main" xmlns="" id="{AC6AE57A-2CA2-43E7-B3C2-C85C53D10291}"/>
                  </a:ext>
                </a:extLst>
              </p:cNvPr>
              <p:cNvSpPr/>
              <p:nvPr/>
            </p:nvSpPr>
            <p:spPr>
              <a:xfrm>
                <a:off x="10578549" y="228600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latin typeface="Nunito Sans" panose="020B0604020202020204" charset="0"/>
                  </a:rPr>
                  <a:t>14</a:t>
                </a:r>
              </a:p>
            </p:txBody>
          </p:sp>
        </p:grpSp>
        <p:cxnSp>
          <p:nvCxnSpPr>
            <p:cNvPr id="75" name="Straight Arrow Connector 74">
              <a:extLst>
                <a:ext uri="{FF2B5EF4-FFF2-40B4-BE49-F238E27FC236}">
                  <a16:creationId xmlns:a16="http://schemas.microsoft.com/office/drawing/2014/main" xmlns="" id="{CB3B1B70-C2A6-416E-8B48-7823E88469CD}"/>
                </a:ext>
              </a:extLst>
            </p:cNvPr>
            <p:cNvCxnSpPr>
              <a:cxnSpLocks/>
            </p:cNvCxnSpPr>
            <p:nvPr/>
          </p:nvCxnSpPr>
          <p:spPr>
            <a:xfrm>
              <a:off x="771043" y="990600"/>
              <a:ext cx="0" cy="94004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76" name="Straight Arrow Connector 75">
              <a:extLst>
                <a:ext uri="{FF2B5EF4-FFF2-40B4-BE49-F238E27FC236}">
                  <a16:creationId xmlns:a16="http://schemas.microsoft.com/office/drawing/2014/main" xmlns="" id="{471AE4DC-10DE-4F5C-9660-DE5F15BA7AE3}"/>
                </a:ext>
              </a:extLst>
            </p:cNvPr>
            <p:cNvCxnSpPr>
              <a:cxnSpLocks/>
            </p:cNvCxnSpPr>
            <p:nvPr/>
          </p:nvCxnSpPr>
          <p:spPr>
            <a:xfrm>
              <a:off x="1143000" y="990600"/>
              <a:ext cx="0" cy="94004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grpSp>
          <p:nvGrpSpPr>
            <p:cNvPr id="77" name="Group 76">
              <a:extLst>
                <a:ext uri="{FF2B5EF4-FFF2-40B4-BE49-F238E27FC236}">
                  <a16:creationId xmlns:a16="http://schemas.microsoft.com/office/drawing/2014/main" xmlns="" id="{90AD1552-80B8-40B4-A2FD-77467288D485}"/>
                </a:ext>
              </a:extLst>
            </p:cNvPr>
            <p:cNvGrpSpPr/>
            <p:nvPr/>
          </p:nvGrpSpPr>
          <p:grpSpPr>
            <a:xfrm>
              <a:off x="609600" y="4363145"/>
              <a:ext cx="10972800" cy="326268"/>
              <a:chOff x="1066800" y="2286000"/>
              <a:chExt cx="10197549" cy="533400"/>
            </a:xfrm>
          </p:grpSpPr>
          <p:sp>
            <p:nvSpPr>
              <p:cNvPr id="93" name="Rectangle 92">
                <a:extLst>
                  <a:ext uri="{FF2B5EF4-FFF2-40B4-BE49-F238E27FC236}">
                    <a16:creationId xmlns:a16="http://schemas.microsoft.com/office/drawing/2014/main" xmlns="" id="{73B2793D-7A58-4B45-8677-220B30E3D4AD}"/>
                  </a:ext>
                </a:extLst>
              </p:cNvPr>
              <p:cNvSpPr/>
              <p:nvPr/>
            </p:nvSpPr>
            <p:spPr>
              <a:xfrm>
                <a:off x="1066800" y="228600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latin typeface="Nunito Sans" panose="020B0604020202020204" charset="0"/>
                  </a:rPr>
                  <a:t>0</a:t>
                </a:r>
              </a:p>
            </p:txBody>
          </p:sp>
          <p:sp>
            <p:nvSpPr>
              <p:cNvPr id="94" name="Rectangle 93">
                <a:extLst>
                  <a:ext uri="{FF2B5EF4-FFF2-40B4-BE49-F238E27FC236}">
                    <a16:creationId xmlns:a16="http://schemas.microsoft.com/office/drawing/2014/main" xmlns="" id="{0A0D2EEE-867A-4FBE-BB76-5C8ECA83F60F}"/>
                  </a:ext>
                </a:extLst>
              </p:cNvPr>
              <p:cNvSpPr/>
              <p:nvPr/>
            </p:nvSpPr>
            <p:spPr>
              <a:xfrm>
                <a:off x="1747631" y="228600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latin typeface="Nunito Sans" panose="020B0604020202020204" charset="0"/>
                  </a:rPr>
                  <a:t>0</a:t>
                </a:r>
              </a:p>
            </p:txBody>
          </p:sp>
          <p:sp>
            <p:nvSpPr>
              <p:cNvPr id="95" name="Rectangle 94">
                <a:extLst>
                  <a:ext uri="{FF2B5EF4-FFF2-40B4-BE49-F238E27FC236}">
                    <a16:creationId xmlns:a16="http://schemas.microsoft.com/office/drawing/2014/main" xmlns="" id="{5F507DE5-3A42-424A-8398-FE3738F1B433}"/>
                  </a:ext>
                </a:extLst>
              </p:cNvPr>
              <p:cNvSpPr/>
              <p:nvPr/>
            </p:nvSpPr>
            <p:spPr>
              <a:xfrm>
                <a:off x="2430117" y="228600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latin typeface="Nunito Sans" panose="020B0604020202020204" charset="0"/>
                  </a:rPr>
                  <a:t>0</a:t>
                </a:r>
              </a:p>
            </p:txBody>
          </p:sp>
          <p:sp>
            <p:nvSpPr>
              <p:cNvPr id="96" name="Rectangle 95">
                <a:extLst>
                  <a:ext uri="{FF2B5EF4-FFF2-40B4-BE49-F238E27FC236}">
                    <a16:creationId xmlns:a16="http://schemas.microsoft.com/office/drawing/2014/main" xmlns="" id="{36986671-97CD-4B1D-897D-1D37BC4E739B}"/>
                  </a:ext>
                </a:extLst>
              </p:cNvPr>
              <p:cNvSpPr/>
              <p:nvPr/>
            </p:nvSpPr>
            <p:spPr>
              <a:xfrm>
                <a:off x="3110948" y="228600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latin typeface="Nunito Sans" panose="020B0604020202020204" charset="0"/>
                  </a:rPr>
                  <a:t>0</a:t>
                </a:r>
              </a:p>
            </p:txBody>
          </p:sp>
          <p:sp>
            <p:nvSpPr>
              <p:cNvPr id="97" name="Rectangle 96">
                <a:extLst>
                  <a:ext uri="{FF2B5EF4-FFF2-40B4-BE49-F238E27FC236}">
                    <a16:creationId xmlns:a16="http://schemas.microsoft.com/office/drawing/2014/main" xmlns="" id="{97ED5F49-116D-4AFC-81F2-40382A77E7F6}"/>
                  </a:ext>
                </a:extLst>
              </p:cNvPr>
              <p:cNvSpPr/>
              <p:nvPr/>
            </p:nvSpPr>
            <p:spPr>
              <a:xfrm>
                <a:off x="3781839" y="228600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latin typeface="Nunito Sans" panose="020B0604020202020204" charset="0"/>
                  </a:rPr>
                  <a:t>0</a:t>
                </a:r>
              </a:p>
            </p:txBody>
          </p:sp>
          <p:sp>
            <p:nvSpPr>
              <p:cNvPr id="98" name="Rectangle 97">
                <a:extLst>
                  <a:ext uri="{FF2B5EF4-FFF2-40B4-BE49-F238E27FC236}">
                    <a16:creationId xmlns:a16="http://schemas.microsoft.com/office/drawing/2014/main" xmlns="" id="{81FF6B0E-982F-4630-92D2-CFFA4B5FA6B6}"/>
                  </a:ext>
                </a:extLst>
              </p:cNvPr>
              <p:cNvSpPr/>
              <p:nvPr/>
            </p:nvSpPr>
            <p:spPr>
              <a:xfrm>
                <a:off x="4462670" y="228600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latin typeface="Nunito Sans" panose="020B0604020202020204" charset="0"/>
                  </a:rPr>
                  <a:t>0</a:t>
                </a:r>
              </a:p>
            </p:txBody>
          </p:sp>
          <p:sp>
            <p:nvSpPr>
              <p:cNvPr id="99" name="Rectangle 98">
                <a:extLst>
                  <a:ext uri="{FF2B5EF4-FFF2-40B4-BE49-F238E27FC236}">
                    <a16:creationId xmlns:a16="http://schemas.microsoft.com/office/drawing/2014/main" xmlns="" id="{00D9BB84-245B-4B2C-9841-20318F81329C}"/>
                  </a:ext>
                </a:extLst>
              </p:cNvPr>
              <p:cNvSpPr/>
              <p:nvPr/>
            </p:nvSpPr>
            <p:spPr>
              <a:xfrm>
                <a:off x="5141844" y="228600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latin typeface="Nunito Sans" panose="020B0604020202020204" charset="0"/>
                  </a:rPr>
                  <a:t>0</a:t>
                </a:r>
              </a:p>
            </p:txBody>
          </p:sp>
          <p:sp>
            <p:nvSpPr>
              <p:cNvPr id="100" name="Rectangle 99">
                <a:extLst>
                  <a:ext uri="{FF2B5EF4-FFF2-40B4-BE49-F238E27FC236}">
                    <a16:creationId xmlns:a16="http://schemas.microsoft.com/office/drawing/2014/main" xmlns="" id="{DF4BF372-F835-499A-A23A-7EBD24F45581}"/>
                  </a:ext>
                </a:extLst>
              </p:cNvPr>
              <p:cNvSpPr/>
              <p:nvPr/>
            </p:nvSpPr>
            <p:spPr>
              <a:xfrm>
                <a:off x="5822675" y="228600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latin typeface="Nunito Sans" panose="020B0604020202020204" charset="0"/>
                  </a:rPr>
                  <a:t>0</a:t>
                </a:r>
              </a:p>
            </p:txBody>
          </p:sp>
          <p:sp>
            <p:nvSpPr>
              <p:cNvPr id="101" name="Rectangle 100">
                <a:extLst>
                  <a:ext uri="{FF2B5EF4-FFF2-40B4-BE49-F238E27FC236}">
                    <a16:creationId xmlns:a16="http://schemas.microsoft.com/office/drawing/2014/main" xmlns="" id="{4D93A0A3-B9CE-4ED5-AFBF-FFB2BDFDBF09}"/>
                  </a:ext>
                </a:extLst>
              </p:cNvPr>
              <p:cNvSpPr/>
              <p:nvPr/>
            </p:nvSpPr>
            <p:spPr>
              <a:xfrm>
                <a:off x="6505161" y="228600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latin typeface="Nunito Sans" panose="020B0604020202020204" charset="0"/>
                  </a:rPr>
                  <a:t>0</a:t>
                </a:r>
              </a:p>
            </p:txBody>
          </p:sp>
          <p:sp>
            <p:nvSpPr>
              <p:cNvPr id="102" name="Rectangle 101">
                <a:extLst>
                  <a:ext uri="{FF2B5EF4-FFF2-40B4-BE49-F238E27FC236}">
                    <a16:creationId xmlns:a16="http://schemas.microsoft.com/office/drawing/2014/main" xmlns="" id="{3D2D339F-4C50-42BE-B275-BA9F04FE570B}"/>
                  </a:ext>
                </a:extLst>
              </p:cNvPr>
              <p:cNvSpPr/>
              <p:nvPr/>
            </p:nvSpPr>
            <p:spPr>
              <a:xfrm>
                <a:off x="7185992" y="228600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latin typeface="Nunito Sans" panose="020B0604020202020204" charset="0"/>
                  </a:rPr>
                  <a:t>0</a:t>
                </a:r>
              </a:p>
            </p:txBody>
          </p:sp>
          <p:sp>
            <p:nvSpPr>
              <p:cNvPr id="103" name="Rectangle 102">
                <a:extLst>
                  <a:ext uri="{FF2B5EF4-FFF2-40B4-BE49-F238E27FC236}">
                    <a16:creationId xmlns:a16="http://schemas.microsoft.com/office/drawing/2014/main" xmlns="" id="{1803F716-F775-4971-89A1-B72229BEB938}"/>
                  </a:ext>
                </a:extLst>
              </p:cNvPr>
              <p:cNvSpPr/>
              <p:nvPr/>
            </p:nvSpPr>
            <p:spPr>
              <a:xfrm>
                <a:off x="7856883" y="228600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latin typeface="Nunito Sans" panose="020B0604020202020204" charset="0"/>
                  </a:rPr>
                  <a:t>0</a:t>
                </a:r>
              </a:p>
            </p:txBody>
          </p:sp>
          <p:sp>
            <p:nvSpPr>
              <p:cNvPr id="104" name="Rectangle 103">
                <a:extLst>
                  <a:ext uri="{FF2B5EF4-FFF2-40B4-BE49-F238E27FC236}">
                    <a16:creationId xmlns:a16="http://schemas.microsoft.com/office/drawing/2014/main" xmlns="" id="{07E82A22-4F92-4789-830D-53E5C10E72FF}"/>
                  </a:ext>
                </a:extLst>
              </p:cNvPr>
              <p:cNvSpPr/>
              <p:nvPr/>
            </p:nvSpPr>
            <p:spPr>
              <a:xfrm>
                <a:off x="8537714" y="228600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latin typeface="Nunito Sans" panose="020B0604020202020204" charset="0"/>
                  </a:rPr>
                  <a:t>0</a:t>
                </a:r>
              </a:p>
            </p:txBody>
          </p:sp>
          <p:sp>
            <p:nvSpPr>
              <p:cNvPr id="105" name="Rectangle 104">
                <a:extLst>
                  <a:ext uri="{FF2B5EF4-FFF2-40B4-BE49-F238E27FC236}">
                    <a16:creationId xmlns:a16="http://schemas.microsoft.com/office/drawing/2014/main" xmlns="" id="{FEDF4906-CB89-4DBE-B7FC-513035DE3E52}"/>
                  </a:ext>
                </a:extLst>
              </p:cNvPr>
              <p:cNvSpPr/>
              <p:nvPr/>
            </p:nvSpPr>
            <p:spPr>
              <a:xfrm>
                <a:off x="9226827" y="228600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latin typeface="Nunito Sans" panose="020B0604020202020204" charset="0"/>
                  </a:rPr>
                  <a:t>0</a:t>
                </a:r>
              </a:p>
            </p:txBody>
          </p:sp>
          <p:sp>
            <p:nvSpPr>
              <p:cNvPr id="106" name="Rectangle 105">
                <a:extLst>
                  <a:ext uri="{FF2B5EF4-FFF2-40B4-BE49-F238E27FC236}">
                    <a16:creationId xmlns:a16="http://schemas.microsoft.com/office/drawing/2014/main" xmlns="" id="{FFBB16D6-19F8-4380-865E-9CCC4301B5E9}"/>
                  </a:ext>
                </a:extLst>
              </p:cNvPr>
              <p:cNvSpPr/>
              <p:nvPr/>
            </p:nvSpPr>
            <p:spPr>
              <a:xfrm>
                <a:off x="9897718" y="228600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latin typeface="Nunito Sans" panose="020B0604020202020204" charset="0"/>
                  </a:rPr>
                  <a:t>0</a:t>
                </a:r>
              </a:p>
            </p:txBody>
          </p:sp>
          <p:sp>
            <p:nvSpPr>
              <p:cNvPr id="107" name="Rectangle 106">
                <a:extLst>
                  <a:ext uri="{FF2B5EF4-FFF2-40B4-BE49-F238E27FC236}">
                    <a16:creationId xmlns:a16="http://schemas.microsoft.com/office/drawing/2014/main" xmlns="" id="{BDB30784-01D2-438F-8FC8-D80FEA98A209}"/>
                  </a:ext>
                </a:extLst>
              </p:cNvPr>
              <p:cNvSpPr/>
              <p:nvPr/>
            </p:nvSpPr>
            <p:spPr>
              <a:xfrm>
                <a:off x="10578549" y="228600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latin typeface="Nunito Sans" panose="020B0604020202020204" charset="0"/>
                  </a:rPr>
                  <a:t>0</a:t>
                </a:r>
              </a:p>
            </p:txBody>
          </p:sp>
        </p:grpSp>
        <p:sp>
          <p:nvSpPr>
            <p:cNvPr id="78" name="Rectangle 77">
              <a:extLst>
                <a:ext uri="{FF2B5EF4-FFF2-40B4-BE49-F238E27FC236}">
                  <a16:creationId xmlns:a16="http://schemas.microsoft.com/office/drawing/2014/main" xmlns="" id="{36CE479B-2EDE-4ED8-BD37-6ECD4D416080}"/>
                </a:ext>
              </a:extLst>
            </p:cNvPr>
            <p:cNvSpPr/>
            <p:nvPr/>
          </p:nvSpPr>
          <p:spPr>
            <a:xfrm>
              <a:off x="2070312" y="4363145"/>
              <a:ext cx="737937" cy="3262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latin typeface="Nunito Sans" panose="020B0604020202020204" charset="0"/>
                </a:rPr>
                <a:t>1</a:t>
              </a:r>
            </a:p>
          </p:txBody>
        </p:sp>
        <p:cxnSp>
          <p:nvCxnSpPr>
            <p:cNvPr id="79" name="Straight Arrow Connector 78">
              <a:extLst>
                <a:ext uri="{FF2B5EF4-FFF2-40B4-BE49-F238E27FC236}">
                  <a16:creationId xmlns:a16="http://schemas.microsoft.com/office/drawing/2014/main" xmlns="" id="{F6090B72-FADB-416B-A34E-99C057D925F0}"/>
                </a:ext>
              </a:extLst>
            </p:cNvPr>
            <p:cNvCxnSpPr>
              <a:cxnSpLocks/>
            </p:cNvCxnSpPr>
            <p:nvPr/>
          </p:nvCxnSpPr>
          <p:spPr>
            <a:xfrm>
              <a:off x="1508158" y="990599"/>
              <a:ext cx="0" cy="94004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80" name="Straight Arrow Connector 79">
              <a:extLst>
                <a:ext uri="{FF2B5EF4-FFF2-40B4-BE49-F238E27FC236}">
                  <a16:creationId xmlns:a16="http://schemas.microsoft.com/office/drawing/2014/main" xmlns="" id="{84D552B1-E158-4823-A144-929C257D5BF3}"/>
                </a:ext>
              </a:extLst>
            </p:cNvPr>
            <p:cNvCxnSpPr>
              <a:cxnSpLocks/>
            </p:cNvCxnSpPr>
            <p:nvPr/>
          </p:nvCxnSpPr>
          <p:spPr>
            <a:xfrm flipV="1">
              <a:off x="2438400" y="2971801"/>
              <a:ext cx="0" cy="7620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81" name="Straight Arrow Connector 80">
              <a:extLst>
                <a:ext uri="{FF2B5EF4-FFF2-40B4-BE49-F238E27FC236}">
                  <a16:creationId xmlns:a16="http://schemas.microsoft.com/office/drawing/2014/main" xmlns="" id="{D943BA32-72F2-4377-A929-1D5F213D43AD}"/>
                </a:ext>
              </a:extLst>
            </p:cNvPr>
            <p:cNvCxnSpPr>
              <a:cxnSpLocks/>
            </p:cNvCxnSpPr>
            <p:nvPr/>
          </p:nvCxnSpPr>
          <p:spPr>
            <a:xfrm flipV="1">
              <a:off x="3162300" y="2971800"/>
              <a:ext cx="0" cy="7620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82" name="Rectangle 81">
              <a:extLst>
                <a:ext uri="{FF2B5EF4-FFF2-40B4-BE49-F238E27FC236}">
                  <a16:creationId xmlns:a16="http://schemas.microsoft.com/office/drawing/2014/main" xmlns="" id="{A9DFDA44-5BDE-42C2-B5AC-21B5021C26ED}"/>
                </a:ext>
              </a:extLst>
            </p:cNvPr>
            <p:cNvSpPr/>
            <p:nvPr/>
          </p:nvSpPr>
          <p:spPr>
            <a:xfrm>
              <a:off x="3526768" y="4363145"/>
              <a:ext cx="737937" cy="3262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latin typeface="Nunito Sans" panose="020B0604020202020204" charset="0"/>
                </a:rPr>
                <a:t>1</a:t>
              </a:r>
            </a:p>
          </p:txBody>
        </p:sp>
        <p:sp>
          <p:nvSpPr>
            <p:cNvPr id="83" name="Rectangle 82">
              <a:extLst>
                <a:ext uri="{FF2B5EF4-FFF2-40B4-BE49-F238E27FC236}">
                  <a16:creationId xmlns:a16="http://schemas.microsoft.com/office/drawing/2014/main" xmlns="" id="{A0CD2EDF-3222-4488-BC41-9B91094FE2E4}"/>
                </a:ext>
              </a:extLst>
            </p:cNvPr>
            <p:cNvSpPr/>
            <p:nvPr/>
          </p:nvSpPr>
          <p:spPr>
            <a:xfrm>
              <a:off x="3520519" y="4363145"/>
              <a:ext cx="737937" cy="3262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latin typeface="Nunito Sans" panose="020B0604020202020204" charset="0"/>
                </a:rPr>
                <a:t>2</a:t>
              </a:r>
            </a:p>
          </p:txBody>
        </p:sp>
        <p:sp>
          <p:nvSpPr>
            <p:cNvPr id="84" name="Rectangle 83">
              <a:extLst>
                <a:ext uri="{FF2B5EF4-FFF2-40B4-BE49-F238E27FC236}">
                  <a16:creationId xmlns:a16="http://schemas.microsoft.com/office/drawing/2014/main" xmlns="" id="{510E0F3F-64E8-4CA5-9517-A39D91E0C25A}"/>
                </a:ext>
              </a:extLst>
            </p:cNvPr>
            <p:cNvSpPr/>
            <p:nvPr/>
          </p:nvSpPr>
          <p:spPr>
            <a:xfrm>
              <a:off x="3524796" y="4363142"/>
              <a:ext cx="737937" cy="3262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latin typeface="Nunito Sans" panose="020B0604020202020204" charset="0"/>
                </a:rPr>
                <a:t>3</a:t>
              </a:r>
            </a:p>
          </p:txBody>
        </p:sp>
        <p:sp>
          <p:nvSpPr>
            <p:cNvPr id="85" name="Rectangle 84">
              <a:extLst>
                <a:ext uri="{FF2B5EF4-FFF2-40B4-BE49-F238E27FC236}">
                  <a16:creationId xmlns:a16="http://schemas.microsoft.com/office/drawing/2014/main" xmlns="" id="{75F4C0D5-2F97-4D22-8615-A24F5C389F7E}"/>
                </a:ext>
              </a:extLst>
            </p:cNvPr>
            <p:cNvSpPr/>
            <p:nvPr/>
          </p:nvSpPr>
          <p:spPr>
            <a:xfrm>
              <a:off x="4992208" y="4363139"/>
              <a:ext cx="737937" cy="3262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latin typeface="Nunito Sans" panose="020B0604020202020204" charset="0"/>
                </a:rPr>
                <a:t>1</a:t>
              </a:r>
            </a:p>
          </p:txBody>
        </p:sp>
        <p:sp>
          <p:nvSpPr>
            <p:cNvPr id="86" name="Rectangle 85">
              <a:extLst>
                <a:ext uri="{FF2B5EF4-FFF2-40B4-BE49-F238E27FC236}">
                  <a16:creationId xmlns:a16="http://schemas.microsoft.com/office/drawing/2014/main" xmlns="" id="{86E9F493-9788-4830-AD38-1D4DBDC3C889}"/>
                </a:ext>
              </a:extLst>
            </p:cNvPr>
            <p:cNvSpPr/>
            <p:nvPr/>
          </p:nvSpPr>
          <p:spPr>
            <a:xfrm>
              <a:off x="5725627" y="4363139"/>
              <a:ext cx="737937" cy="3262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latin typeface="Nunito Sans" panose="020B0604020202020204" charset="0"/>
                </a:rPr>
                <a:t>1</a:t>
              </a:r>
            </a:p>
          </p:txBody>
        </p:sp>
        <p:sp>
          <p:nvSpPr>
            <p:cNvPr id="87" name="Rectangle 86">
              <a:extLst>
                <a:ext uri="{FF2B5EF4-FFF2-40B4-BE49-F238E27FC236}">
                  <a16:creationId xmlns:a16="http://schemas.microsoft.com/office/drawing/2014/main" xmlns="" id="{E5D98DD0-13DD-4E02-A914-F96F699C94D1}"/>
                </a:ext>
              </a:extLst>
            </p:cNvPr>
            <p:cNvSpPr/>
            <p:nvPr/>
          </p:nvSpPr>
          <p:spPr>
            <a:xfrm>
              <a:off x="5724324" y="4363139"/>
              <a:ext cx="737937" cy="3262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latin typeface="Nunito Sans" panose="020B0604020202020204" charset="0"/>
                </a:rPr>
                <a:t>2</a:t>
              </a:r>
            </a:p>
          </p:txBody>
        </p:sp>
        <p:sp>
          <p:nvSpPr>
            <p:cNvPr id="88" name="Rectangle 87">
              <a:extLst>
                <a:ext uri="{FF2B5EF4-FFF2-40B4-BE49-F238E27FC236}">
                  <a16:creationId xmlns:a16="http://schemas.microsoft.com/office/drawing/2014/main" xmlns="" id="{2BC59A58-7898-48C9-9569-1217576DDC46}"/>
                </a:ext>
              </a:extLst>
            </p:cNvPr>
            <p:cNvSpPr/>
            <p:nvPr/>
          </p:nvSpPr>
          <p:spPr>
            <a:xfrm>
              <a:off x="5718369" y="4363139"/>
              <a:ext cx="737937" cy="3262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latin typeface="Nunito Sans" panose="020B0604020202020204" charset="0"/>
                </a:rPr>
                <a:t>3</a:t>
              </a:r>
            </a:p>
          </p:txBody>
        </p:sp>
        <p:sp>
          <p:nvSpPr>
            <p:cNvPr id="89" name="Rectangle 88">
              <a:extLst>
                <a:ext uri="{FF2B5EF4-FFF2-40B4-BE49-F238E27FC236}">
                  <a16:creationId xmlns:a16="http://schemas.microsoft.com/office/drawing/2014/main" xmlns="" id="{FFBF5D30-077E-460F-91E4-1F9976EDE57C}"/>
                </a:ext>
              </a:extLst>
            </p:cNvPr>
            <p:cNvSpPr/>
            <p:nvPr/>
          </p:nvSpPr>
          <p:spPr>
            <a:xfrm>
              <a:off x="5716964" y="4363139"/>
              <a:ext cx="737937" cy="3262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latin typeface="Nunito Sans" panose="020B0604020202020204" charset="0"/>
                </a:rPr>
                <a:t>4</a:t>
              </a:r>
            </a:p>
          </p:txBody>
        </p:sp>
        <p:sp>
          <p:nvSpPr>
            <p:cNvPr id="90" name="Rectangle 89">
              <a:extLst>
                <a:ext uri="{FF2B5EF4-FFF2-40B4-BE49-F238E27FC236}">
                  <a16:creationId xmlns:a16="http://schemas.microsoft.com/office/drawing/2014/main" xmlns="" id="{7209EEFE-24A5-4F2B-AE0A-FD868EC06445}"/>
                </a:ext>
              </a:extLst>
            </p:cNvPr>
            <p:cNvSpPr/>
            <p:nvPr/>
          </p:nvSpPr>
          <p:spPr>
            <a:xfrm>
              <a:off x="6454295" y="4363139"/>
              <a:ext cx="737937" cy="3262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latin typeface="Nunito Sans" panose="020B0604020202020204" charset="0"/>
                </a:rPr>
                <a:t>1</a:t>
              </a:r>
            </a:p>
          </p:txBody>
        </p:sp>
        <p:sp>
          <p:nvSpPr>
            <p:cNvPr id="91" name="Rectangle 90">
              <a:extLst>
                <a:ext uri="{FF2B5EF4-FFF2-40B4-BE49-F238E27FC236}">
                  <a16:creationId xmlns:a16="http://schemas.microsoft.com/office/drawing/2014/main" xmlns="" id="{66EF4FA6-29B3-4213-8AE6-D8B8C2A45610}"/>
                </a:ext>
              </a:extLst>
            </p:cNvPr>
            <p:cNvSpPr/>
            <p:nvPr/>
          </p:nvSpPr>
          <p:spPr>
            <a:xfrm>
              <a:off x="7908757" y="4363139"/>
              <a:ext cx="737937" cy="3262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latin typeface="Nunito Sans" panose="020B0604020202020204" charset="0"/>
                </a:rPr>
                <a:t>1</a:t>
              </a:r>
            </a:p>
          </p:txBody>
        </p:sp>
        <p:sp>
          <p:nvSpPr>
            <p:cNvPr id="92" name="Rectangle 91">
              <a:extLst>
                <a:ext uri="{FF2B5EF4-FFF2-40B4-BE49-F238E27FC236}">
                  <a16:creationId xmlns:a16="http://schemas.microsoft.com/office/drawing/2014/main" xmlns="" id="{6613EF26-21CE-4EBA-A699-30C27958219F}"/>
                </a:ext>
              </a:extLst>
            </p:cNvPr>
            <p:cNvSpPr/>
            <p:nvPr/>
          </p:nvSpPr>
          <p:spPr>
            <a:xfrm>
              <a:off x="9389978" y="4363139"/>
              <a:ext cx="737937" cy="3262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latin typeface="Nunito Sans" panose="020B0604020202020204" charset="0"/>
                </a:rPr>
                <a:t>1</a:t>
              </a:r>
            </a:p>
          </p:txBody>
        </p:sp>
      </p:grpSp>
    </p:spTree>
    <p:extLst>
      <p:ext uri="{BB962C8B-B14F-4D97-AF65-F5344CB8AC3E}">
        <p14:creationId xmlns:p14="http://schemas.microsoft.com/office/powerpoint/2010/main" val="3772549300"/>
      </p:ext>
    </p:ext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9355" y="914400"/>
            <a:ext cx="8067445" cy="5486400"/>
          </a:xfrm>
        </p:spPr>
        <p:txBody>
          <a:bodyPr>
            <a:noAutofit/>
          </a:bodyPr>
          <a:lstStyle/>
          <a:p>
            <a:pPr marL="0" indent="0" algn="just">
              <a:spcBef>
                <a:spcPts val="500"/>
              </a:spcBef>
              <a:spcAft>
                <a:spcPts val="500"/>
              </a:spcAft>
              <a:buNone/>
              <a:tabLst>
                <a:tab pos="463550" algn="l"/>
              </a:tabLst>
            </a:pPr>
            <a:endParaRPr lang="en-US" sz="1900" dirty="0">
              <a:latin typeface="+mj-lt"/>
              <a:cs typeface="Times New Roman" pitchFamily="18" charset="0"/>
            </a:endParaRPr>
          </a:p>
        </p:txBody>
      </p:sp>
      <p:grpSp>
        <p:nvGrpSpPr>
          <p:cNvPr id="4" name="Group 3"/>
          <p:cNvGrpSpPr/>
          <p:nvPr/>
        </p:nvGrpSpPr>
        <p:grpSpPr>
          <a:xfrm>
            <a:off x="800521" y="1981200"/>
            <a:ext cx="7704185" cy="2514600"/>
            <a:chOff x="609600" y="1295400"/>
            <a:chExt cx="11058144" cy="3837848"/>
          </a:xfrm>
        </p:grpSpPr>
        <p:grpSp>
          <p:nvGrpSpPr>
            <p:cNvPr id="5" name="Group 4">
              <a:extLst>
                <a:ext uri="{FF2B5EF4-FFF2-40B4-BE49-F238E27FC236}">
                  <a16:creationId xmlns:a16="http://schemas.microsoft.com/office/drawing/2014/main" xmlns="" id="{A54E4909-1A1B-4BC6-BD04-B15887C65D66}"/>
                </a:ext>
              </a:extLst>
            </p:cNvPr>
            <p:cNvGrpSpPr/>
            <p:nvPr/>
          </p:nvGrpSpPr>
          <p:grpSpPr>
            <a:xfrm>
              <a:off x="3810000" y="1600200"/>
              <a:ext cx="4081670" cy="533400"/>
              <a:chOff x="3810000" y="2209800"/>
              <a:chExt cx="4081670" cy="533400"/>
            </a:xfrm>
          </p:grpSpPr>
          <p:sp>
            <p:nvSpPr>
              <p:cNvPr id="51" name="Rectangle 50">
                <a:extLst>
                  <a:ext uri="{FF2B5EF4-FFF2-40B4-BE49-F238E27FC236}">
                    <a16:creationId xmlns:a16="http://schemas.microsoft.com/office/drawing/2014/main" xmlns="" id="{F1C054DB-F893-4516-9FEE-02C41AD1DD92}"/>
                  </a:ext>
                </a:extLst>
              </p:cNvPr>
              <p:cNvSpPr/>
              <p:nvPr/>
            </p:nvSpPr>
            <p:spPr>
              <a:xfrm>
                <a:off x="3810000" y="220980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3200" dirty="0">
                    <a:latin typeface="Nunito Sans" panose="020B0604020202020204" charset="0"/>
                  </a:rPr>
                  <a:t>N</a:t>
                </a:r>
              </a:p>
            </p:txBody>
          </p:sp>
          <p:sp>
            <p:nvSpPr>
              <p:cNvPr id="52" name="Rectangle 51">
                <a:extLst>
                  <a:ext uri="{FF2B5EF4-FFF2-40B4-BE49-F238E27FC236}">
                    <a16:creationId xmlns:a16="http://schemas.microsoft.com/office/drawing/2014/main" xmlns="" id="{4A78147E-AB6E-4EBC-A7CC-7254AE0A0DC3}"/>
                  </a:ext>
                </a:extLst>
              </p:cNvPr>
              <p:cNvSpPr/>
              <p:nvPr/>
            </p:nvSpPr>
            <p:spPr>
              <a:xfrm>
                <a:off x="4490831" y="220980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3200" dirty="0">
                    <a:latin typeface="Nunito Sans" panose="020B0604020202020204" charset="0"/>
                  </a:rPr>
                  <a:t>B</a:t>
                </a:r>
              </a:p>
            </p:txBody>
          </p:sp>
          <p:sp>
            <p:nvSpPr>
              <p:cNvPr id="53" name="Rectangle 52">
                <a:extLst>
                  <a:ext uri="{FF2B5EF4-FFF2-40B4-BE49-F238E27FC236}">
                    <a16:creationId xmlns:a16="http://schemas.microsoft.com/office/drawing/2014/main" xmlns="" id="{1E3E964B-E9DA-48DD-AFC2-FD926F097620}"/>
                  </a:ext>
                </a:extLst>
              </p:cNvPr>
              <p:cNvSpPr/>
              <p:nvPr/>
            </p:nvSpPr>
            <p:spPr>
              <a:xfrm>
                <a:off x="5173317" y="220980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3200" dirty="0">
                    <a:latin typeface="Nunito Sans" panose="020B0604020202020204" charset="0"/>
                  </a:rPr>
                  <a:t>N</a:t>
                </a:r>
              </a:p>
            </p:txBody>
          </p:sp>
          <p:sp>
            <p:nvSpPr>
              <p:cNvPr id="54" name="Rectangle 53">
                <a:extLst>
                  <a:ext uri="{FF2B5EF4-FFF2-40B4-BE49-F238E27FC236}">
                    <a16:creationId xmlns:a16="http://schemas.microsoft.com/office/drawing/2014/main" xmlns="" id="{D447F409-9912-473F-94D9-A5F2F4FA4734}"/>
                  </a:ext>
                </a:extLst>
              </p:cNvPr>
              <p:cNvSpPr/>
              <p:nvPr/>
            </p:nvSpPr>
            <p:spPr>
              <a:xfrm>
                <a:off x="5854148" y="220980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3200" dirty="0">
                    <a:latin typeface="Nunito Sans" panose="020B0604020202020204" charset="0"/>
                  </a:rPr>
                  <a:t>N</a:t>
                </a:r>
              </a:p>
            </p:txBody>
          </p:sp>
          <p:sp>
            <p:nvSpPr>
              <p:cNvPr id="55" name="Rectangle 54">
                <a:extLst>
                  <a:ext uri="{FF2B5EF4-FFF2-40B4-BE49-F238E27FC236}">
                    <a16:creationId xmlns:a16="http://schemas.microsoft.com/office/drawing/2014/main" xmlns="" id="{8CF70B5D-0AEE-425F-B702-F99EB5949414}"/>
                  </a:ext>
                </a:extLst>
              </p:cNvPr>
              <p:cNvSpPr/>
              <p:nvPr/>
            </p:nvSpPr>
            <p:spPr>
              <a:xfrm>
                <a:off x="6525039" y="220980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3200" dirty="0">
                    <a:latin typeface="Nunito Sans" panose="020B0604020202020204" charset="0"/>
                  </a:rPr>
                  <a:t>B</a:t>
                </a:r>
              </a:p>
            </p:txBody>
          </p:sp>
          <p:sp>
            <p:nvSpPr>
              <p:cNvPr id="56" name="Rectangle 55">
                <a:extLst>
                  <a:ext uri="{FF2B5EF4-FFF2-40B4-BE49-F238E27FC236}">
                    <a16:creationId xmlns:a16="http://schemas.microsoft.com/office/drawing/2014/main" xmlns="" id="{68C86037-D987-40D1-BF0D-DD8E52890529}"/>
                  </a:ext>
                </a:extLst>
              </p:cNvPr>
              <p:cNvSpPr/>
              <p:nvPr/>
            </p:nvSpPr>
            <p:spPr>
              <a:xfrm>
                <a:off x="7205870" y="220980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3200" dirty="0">
                    <a:latin typeface="Nunito Sans" panose="020B0604020202020204" charset="0"/>
                  </a:rPr>
                  <a:t>R</a:t>
                </a:r>
              </a:p>
            </p:txBody>
          </p:sp>
        </p:grpSp>
        <p:grpSp>
          <p:nvGrpSpPr>
            <p:cNvPr id="6" name="Group 5">
              <a:extLst>
                <a:ext uri="{FF2B5EF4-FFF2-40B4-BE49-F238E27FC236}">
                  <a16:creationId xmlns:a16="http://schemas.microsoft.com/office/drawing/2014/main" xmlns="" id="{59B89328-C268-4AFE-9122-CC868BF4A45B}"/>
                </a:ext>
              </a:extLst>
            </p:cNvPr>
            <p:cNvGrpSpPr/>
            <p:nvPr/>
          </p:nvGrpSpPr>
          <p:grpSpPr>
            <a:xfrm>
              <a:off x="3813313" y="1295400"/>
              <a:ext cx="4081670" cy="304800"/>
              <a:chOff x="3810000" y="2209800"/>
              <a:chExt cx="4081670" cy="533400"/>
            </a:xfrm>
          </p:grpSpPr>
          <p:sp>
            <p:nvSpPr>
              <p:cNvPr id="45" name="Rectangle 44">
                <a:extLst>
                  <a:ext uri="{FF2B5EF4-FFF2-40B4-BE49-F238E27FC236}">
                    <a16:creationId xmlns:a16="http://schemas.microsoft.com/office/drawing/2014/main" xmlns="" id="{F4589DD9-B840-483C-896C-A66CD470DB55}"/>
                  </a:ext>
                </a:extLst>
              </p:cNvPr>
              <p:cNvSpPr/>
              <p:nvPr/>
            </p:nvSpPr>
            <p:spPr>
              <a:xfrm>
                <a:off x="3810000" y="220980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latin typeface="Nunito Sans" panose="020B0604020202020204" charset="0"/>
                  </a:rPr>
                  <a:t>0</a:t>
                </a:r>
              </a:p>
            </p:txBody>
          </p:sp>
          <p:sp>
            <p:nvSpPr>
              <p:cNvPr id="46" name="Rectangle 45">
                <a:extLst>
                  <a:ext uri="{FF2B5EF4-FFF2-40B4-BE49-F238E27FC236}">
                    <a16:creationId xmlns:a16="http://schemas.microsoft.com/office/drawing/2014/main" xmlns="" id="{C0B614A4-64E3-49F9-9AB6-86ED3B907F60}"/>
                  </a:ext>
                </a:extLst>
              </p:cNvPr>
              <p:cNvSpPr/>
              <p:nvPr/>
            </p:nvSpPr>
            <p:spPr>
              <a:xfrm>
                <a:off x="4490831" y="220980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latin typeface="Nunito Sans" panose="020B0604020202020204" charset="0"/>
                  </a:rPr>
                  <a:t>1</a:t>
                </a:r>
              </a:p>
            </p:txBody>
          </p:sp>
          <p:sp>
            <p:nvSpPr>
              <p:cNvPr id="47" name="Rectangle 46">
                <a:extLst>
                  <a:ext uri="{FF2B5EF4-FFF2-40B4-BE49-F238E27FC236}">
                    <a16:creationId xmlns:a16="http://schemas.microsoft.com/office/drawing/2014/main" xmlns="" id="{EB9FC6C9-A6E9-4EE3-8DEA-B75E4A692386}"/>
                  </a:ext>
                </a:extLst>
              </p:cNvPr>
              <p:cNvSpPr/>
              <p:nvPr/>
            </p:nvSpPr>
            <p:spPr>
              <a:xfrm>
                <a:off x="5173317" y="220980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latin typeface="Nunito Sans" panose="020B0604020202020204" charset="0"/>
                  </a:rPr>
                  <a:t>2</a:t>
                </a:r>
              </a:p>
            </p:txBody>
          </p:sp>
          <p:sp>
            <p:nvSpPr>
              <p:cNvPr id="48" name="Rectangle 47">
                <a:extLst>
                  <a:ext uri="{FF2B5EF4-FFF2-40B4-BE49-F238E27FC236}">
                    <a16:creationId xmlns:a16="http://schemas.microsoft.com/office/drawing/2014/main" xmlns="" id="{191B16E8-0BCA-4E59-A24B-558AD0D19DC5}"/>
                  </a:ext>
                </a:extLst>
              </p:cNvPr>
              <p:cNvSpPr/>
              <p:nvPr/>
            </p:nvSpPr>
            <p:spPr>
              <a:xfrm>
                <a:off x="5854148" y="220980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latin typeface="Nunito Sans" panose="020B0604020202020204" charset="0"/>
                  </a:rPr>
                  <a:t>3</a:t>
                </a:r>
              </a:p>
            </p:txBody>
          </p:sp>
          <p:sp>
            <p:nvSpPr>
              <p:cNvPr id="49" name="Rectangle 48">
                <a:extLst>
                  <a:ext uri="{FF2B5EF4-FFF2-40B4-BE49-F238E27FC236}">
                    <a16:creationId xmlns:a16="http://schemas.microsoft.com/office/drawing/2014/main" xmlns="" id="{E832F609-4143-4E63-9878-16DFC2AE4CE9}"/>
                  </a:ext>
                </a:extLst>
              </p:cNvPr>
              <p:cNvSpPr/>
              <p:nvPr/>
            </p:nvSpPr>
            <p:spPr>
              <a:xfrm>
                <a:off x="6525039" y="220980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latin typeface="Nunito Sans" panose="020B0604020202020204" charset="0"/>
                  </a:rPr>
                  <a:t>4</a:t>
                </a:r>
              </a:p>
            </p:txBody>
          </p:sp>
          <p:sp>
            <p:nvSpPr>
              <p:cNvPr id="50" name="Rectangle 49">
                <a:extLst>
                  <a:ext uri="{FF2B5EF4-FFF2-40B4-BE49-F238E27FC236}">
                    <a16:creationId xmlns:a16="http://schemas.microsoft.com/office/drawing/2014/main" xmlns="" id="{38CEE5B9-CC7A-4E67-A715-A625737757A1}"/>
                  </a:ext>
                </a:extLst>
              </p:cNvPr>
              <p:cNvSpPr/>
              <p:nvPr/>
            </p:nvSpPr>
            <p:spPr>
              <a:xfrm>
                <a:off x="7205870" y="220980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latin typeface="Nunito Sans" panose="020B0604020202020204" charset="0"/>
                  </a:rPr>
                  <a:t>5</a:t>
                </a:r>
              </a:p>
            </p:txBody>
          </p:sp>
        </p:grpSp>
        <p:sp>
          <p:nvSpPr>
            <p:cNvPr id="7" name="Flowchart: Alternate Process 6">
              <a:extLst>
                <a:ext uri="{FF2B5EF4-FFF2-40B4-BE49-F238E27FC236}">
                  <a16:creationId xmlns:a16="http://schemas.microsoft.com/office/drawing/2014/main" xmlns="" id="{F8F25036-A0FE-44B6-ABB1-B1F05C8BEEC5}"/>
                </a:ext>
              </a:extLst>
            </p:cNvPr>
            <p:cNvSpPr/>
            <p:nvPr/>
          </p:nvSpPr>
          <p:spPr>
            <a:xfrm>
              <a:off x="1866786" y="3886201"/>
              <a:ext cx="4906618" cy="1247047"/>
            </a:xfrm>
            <a:prstGeom prst="flowChartAlternate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3000" dirty="0">
                  <a:solidFill>
                    <a:schemeClr val="tx1"/>
                  </a:solidFill>
                  <a:latin typeface="Nunito Sans" panose="020B0604020202020204" charset="0"/>
                </a:rPr>
                <a:t>(</a:t>
              </a:r>
              <a:r>
                <a:rPr lang="en-IN" sz="3000" dirty="0" err="1">
                  <a:solidFill>
                    <a:schemeClr val="tx1"/>
                  </a:solidFill>
                  <a:latin typeface="Nunito Sans" panose="020B0604020202020204" charset="0"/>
                </a:rPr>
                <a:t>CenterIndex</a:t>
              </a:r>
              <a:r>
                <a:rPr lang="en-IN" sz="3000" dirty="0">
                  <a:solidFill>
                    <a:schemeClr val="tx1"/>
                  </a:solidFill>
                  <a:latin typeface="Nunito Sans" panose="020B0604020202020204" charset="0"/>
                </a:rPr>
                <a:t> – 1 – Max) / 2</a:t>
              </a:r>
            </a:p>
          </p:txBody>
        </p:sp>
        <p:sp>
          <p:nvSpPr>
            <p:cNvPr id="8" name="Flowchart: Alternate Process 7">
              <a:extLst>
                <a:ext uri="{FF2B5EF4-FFF2-40B4-BE49-F238E27FC236}">
                  <a16:creationId xmlns:a16="http://schemas.microsoft.com/office/drawing/2014/main" xmlns="" id="{1529A7E3-5A4B-4A50-B930-8B5145828EEF}"/>
                </a:ext>
              </a:extLst>
            </p:cNvPr>
            <p:cNvSpPr/>
            <p:nvPr/>
          </p:nvSpPr>
          <p:spPr>
            <a:xfrm>
              <a:off x="8153400" y="3940573"/>
              <a:ext cx="1788216" cy="1014450"/>
            </a:xfrm>
            <a:prstGeom prst="flowChartAlternate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3000" dirty="0">
                  <a:solidFill>
                    <a:schemeClr val="tx1"/>
                  </a:solidFill>
                  <a:latin typeface="Nunito Sans" panose="020B0604020202020204" charset="0"/>
                </a:rPr>
                <a:t>Max</a:t>
              </a:r>
            </a:p>
          </p:txBody>
        </p:sp>
        <p:grpSp>
          <p:nvGrpSpPr>
            <p:cNvPr id="9" name="Group 8">
              <a:extLst>
                <a:ext uri="{FF2B5EF4-FFF2-40B4-BE49-F238E27FC236}">
                  <a16:creationId xmlns:a16="http://schemas.microsoft.com/office/drawing/2014/main" xmlns="" id="{29851677-CBE7-46E3-90B8-219357C69A3E}"/>
                </a:ext>
              </a:extLst>
            </p:cNvPr>
            <p:cNvGrpSpPr/>
            <p:nvPr/>
          </p:nvGrpSpPr>
          <p:grpSpPr>
            <a:xfrm>
              <a:off x="609600" y="2895600"/>
              <a:ext cx="11058144" cy="668994"/>
              <a:chOff x="1066800" y="2286000"/>
              <a:chExt cx="10197549" cy="533400"/>
            </a:xfrm>
          </p:grpSpPr>
          <p:sp>
            <p:nvSpPr>
              <p:cNvPr id="30" name="Rectangle 29">
                <a:extLst>
                  <a:ext uri="{FF2B5EF4-FFF2-40B4-BE49-F238E27FC236}">
                    <a16:creationId xmlns:a16="http://schemas.microsoft.com/office/drawing/2014/main" xmlns="" id="{B0050626-48D8-48DF-8041-E6FF2B59B4E7}"/>
                  </a:ext>
                </a:extLst>
              </p:cNvPr>
              <p:cNvSpPr/>
              <p:nvPr/>
            </p:nvSpPr>
            <p:spPr>
              <a:xfrm>
                <a:off x="1066800" y="228600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b="1" dirty="0">
                    <a:latin typeface="Nunito Sans" panose="020B0604020202020204" charset="0"/>
                  </a:rPr>
                  <a:t>0</a:t>
                </a:r>
              </a:p>
            </p:txBody>
          </p:sp>
          <p:sp>
            <p:nvSpPr>
              <p:cNvPr id="31" name="Rectangle 30">
                <a:extLst>
                  <a:ext uri="{FF2B5EF4-FFF2-40B4-BE49-F238E27FC236}">
                    <a16:creationId xmlns:a16="http://schemas.microsoft.com/office/drawing/2014/main" xmlns="" id="{F1A97552-21F1-4801-B64E-F5DAA654252E}"/>
                  </a:ext>
                </a:extLst>
              </p:cNvPr>
              <p:cNvSpPr/>
              <p:nvPr/>
            </p:nvSpPr>
            <p:spPr>
              <a:xfrm>
                <a:off x="1747631" y="228600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b="1" dirty="0">
                    <a:latin typeface="Nunito Sans" panose="020B0604020202020204" charset="0"/>
                  </a:rPr>
                  <a:t>0</a:t>
                </a:r>
              </a:p>
            </p:txBody>
          </p:sp>
          <p:sp>
            <p:nvSpPr>
              <p:cNvPr id="32" name="Rectangle 31">
                <a:extLst>
                  <a:ext uri="{FF2B5EF4-FFF2-40B4-BE49-F238E27FC236}">
                    <a16:creationId xmlns:a16="http://schemas.microsoft.com/office/drawing/2014/main" xmlns="" id="{19BBF64F-48AA-4F96-A5A9-914AEB044A74}"/>
                  </a:ext>
                </a:extLst>
              </p:cNvPr>
              <p:cNvSpPr/>
              <p:nvPr/>
            </p:nvSpPr>
            <p:spPr>
              <a:xfrm>
                <a:off x="2430117" y="228600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b="1" dirty="0">
                    <a:latin typeface="Nunito Sans" panose="020B0604020202020204" charset="0"/>
                  </a:rPr>
                  <a:t>1</a:t>
                </a:r>
              </a:p>
            </p:txBody>
          </p:sp>
          <p:sp>
            <p:nvSpPr>
              <p:cNvPr id="33" name="Rectangle 32">
                <a:extLst>
                  <a:ext uri="{FF2B5EF4-FFF2-40B4-BE49-F238E27FC236}">
                    <a16:creationId xmlns:a16="http://schemas.microsoft.com/office/drawing/2014/main" xmlns="" id="{8128C877-9101-4BED-B070-B9DD156BCA81}"/>
                  </a:ext>
                </a:extLst>
              </p:cNvPr>
              <p:cNvSpPr/>
              <p:nvPr/>
            </p:nvSpPr>
            <p:spPr>
              <a:xfrm>
                <a:off x="3110948" y="228600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b="1" dirty="0">
                    <a:latin typeface="Nunito Sans" panose="020B0604020202020204" charset="0"/>
                  </a:rPr>
                  <a:t>0</a:t>
                </a:r>
              </a:p>
            </p:txBody>
          </p:sp>
          <p:sp>
            <p:nvSpPr>
              <p:cNvPr id="34" name="Rectangle 33">
                <a:extLst>
                  <a:ext uri="{FF2B5EF4-FFF2-40B4-BE49-F238E27FC236}">
                    <a16:creationId xmlns:a16="http://schemas.microsoft.com/office/drawing/2014/main" xmlns="" id="{1F457733-14BB-4C51-88DA-B35D75008E28}"/>
                  </a:ext>
                </a:extLst>
              </p:cNvPr>
              <p:cNvSpPr/>
              <p:nvPr/>
            </p:nvSpPr>
            <p:spPr>
              <a:xfrm>
                <a:off x="3781839" y="228600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b="1" dirty="0">
                    <a:latin typeface="Nunito Sans" panose="020B0604020202020204" charset="0"/>
                  </a:rPr>
                  <a:t>3</a:t>
                </a:r>
              </a:p>
            </p:txBody>
          </p:sp>
          <p:sp>
            <p:nvSpPr>
              <p:cNvPr id="35" name="Rectangle 34">
                <a:extLst>
                  <a:ext uri="{FF2B5EF4-FFF2-40B4-BE49-F238E27FC236}">
                    <a16:creationId xmlns:a16="http://schemas.microsoft.com/office/drawing/2014/main" xmlns="" id="{1AF0B492-3679-4CB5-875E-60A3E1B935AC}"/>
                  </a:ext>
                </a:extLst>
              </p:cNvPr>
              <p:cNvSpPr/>
              <p:nvPr/>
            </p:nvSpPr>
            <p:spPr>
              <a:xfrm>
                <a:off x="4462670" y="228600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b="1" dirty="0">
                    <a:latin typeface="Nunito Sans" panose="020B0604020202020204" charset="0"/>
                  </a:rPr>
                  <a:t>0</a:t>
                </a:r>
              </a:p>
            </p:txBody>
          </p:sp>
          <p:sp>
            <p:nvSpPr>
              <p:cNvPr id="36" name="Rectangle 35">
                <a:extLst>
                  <a:ext uri="{FF2B5EF4-FFF2-40B4-BE49-F238E27FC236}">
                    <a16:creationId xmlns:a16="http://schemas.microsoft.com/office/drawing/2014/main" xmlns="" id="{598BDE1A-2DD3-4808-9B27-D3EB114DEEA0}"/>
                  </a:ext>
                </a:extLst>
              </p:cNvPr>
              <p:cNvSpPr/>
              <p:nvPr/>
            </p:nvSpPr>
            <p:spPr>
              <a:xfrm>
                <a:off x="5141844" y="228600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b="1" dirty="0">
                    <a:latin typeface="Nunito Sans" panose="020B0604020202020204" charset="0"/>
                  </a:rPr>
                  <a:t>1</a:t>
                </a:r>
              </a:p>
            </p:txBody>
          </p:sp>
          <p:sp>
            <p:nvSpPr>
              <p:cNvPr id="37" name="Rectangle 36">
                <a:extLst>
                  <a:ext uri="{FF2B5EF4-FFF2-40B4-BE49-F238E27FC236}">
                    <a16:creationId xmlns:a16="http://schemas.microsoft.com/office/drawing/2014/main" xmlns="" id="{0EAEB718-0104-4344-95B1-66EBA3245D18}"/>
                  </a:ext>
                </a:extLst>
              </p:cNvPr>
              <p:cNvSpPr/>
              <p:nvPr/>
            </p:nvSpPr>
            <p:spPr>
              <a:xfrm>
                <a:off x="5822675" y="228600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b="1" dirty="0">
                    <a:latin typeface="Nunito Sans" panose="020B0604020202020204" charset="0"/>
                  </a:rPr>
                  <a:t>4</a:t>
                </a:r>
              </a:p>
            </p:txBody>
          </p:sp>
          <p:sp>
            <p:nvSpPr>
              <p:cNvPr id="38" name="Rectangle 37">
                <a:extLst>
                  <a:ext uri="{FF2B5EF4-FFF2-40B4-BE49-F238E27FC236}">
                    <a16:creationId xmlns:a16="http://schemas.microsoft.com/office/drawing/2014/main" xmlns="" id="{2CA28780-7746-4DFE-9D48-8383797148FF}"/>
                  </a:ext>
                </a:extLst>
              </p:cNvPr>
              <p:cNvSpPr/>
              <p:nvPr/>
            </p:nvSpPr>
            <p:spPr>
              <a:xfrm>
                <a:off x="6505161" y="228600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b="1" dirty="0">
                    <a:latin typeface="Nunito Sans" panose="020B0604020202020204" charset="0"/>
                  </a:rPr>
                  <a:t>1</a:t>
                </a:r>
              </a:p>
            </p:txBody>
          </p:sp>
          <p:sp>
            <p:nvSpPr>
              <p:cNvPr id="39" name="Rectangle 38">
                <a:extLst>
                  <a:ext uri="{FF2B5EF4-FFF2-40B4-BE49-F238E27FC236}">
                    <a16:creationId xmlns:a16="http://schemas.microsoft.com/office/drawing/2014/main" xmlns="" id="{030F9811-1E17-4242-8872-776495D9FA5A}"/>
                  </a:ext>
                </a:extLst>
              </p:cNvPr>
              <p:cNvSpPr/>
              <p:nvPr/>
            </p:nvSpPr>
            <p:spPr>
              <a:xfrm>
                <a:off x="7185992" y="228600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b="1" dirty="0">
                    <a:latin typeface="Nunito Sans" panose="020B0604020202020204" charset="0"/>
                  </a:rPr>
                  <a:t>0</a:t>
                </a:r>
              </a:p>
            </p:txBody>
          </p:sp>
          <p:sp>
            <p:nvSpPr>
              <p:cNvPr id="40" name="Rectangle 39">
                <a:extLst>
                  <a:ext uri="{FF2B5EF4-FFF2-40B4-BE49-F238E27FC236}">
                    <a16:creationId xmlns:a16="http://schemas.microsoft.com/office/drawing/2014/main" xmlns="" id="{2D0E272B-2533-4DC3-BAA5-758E0193D4CD}"/>
                  </a:ext>
                </a:extLst>
              </p:cNvPr>
              <p:cNvSpPr/>
              <p:nvPr/>
            </p:nvSpPr>
            <p:spPr>
              <a:xfrm>
                <a:off x="7856883" y="228600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b="1" dirty="0">
                    <a:latin typeface="Nunito Sans" panose="020B0604020202020204" charset="0"/>
                  </a:rPr>
                  <a:t>1</a:t>
                </a:r>
              </a:p>
            </p:txBody>
          </p:sp>
          <p:sp>
            <p:nvSpPr>
              <p:cNvPr id="41" name="Rectangle 40">
                <a:extLst>
                  <a:ext uri="{FF2B5EF4-FFF2-40B4-BE49-F238E27FC236}">
                    <a16:creationId xmlns:a16="http://schemas.microsoft.com/office/drawing/2014/main" xmlns="" id="{D8C804CD-6D33-4D0B-A15B-5AE9539EF1BC}"/>
                  </a:ext>
                </a:extLst>
              </p:cNvPr>
              <p:cNvSpPr/>
              <p:nvPr/>
            </p:nvSpPr>
            <p:spPr>
              <a:xfrm>
                <a:off x="8537714" y="228600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b="1" dirty="0">
                    <a:latin typeface="Nunito Sans" panose="020B0604020202020204" charset="0"/>
                  </a:rPr>
                  <a:t>0</a:t>
                </a:r>
              </a:p>
            </p:txBody>
          </p:sp>
          <p:sp>
            <p:nvSpPr>
              <p:cNvPr id="42" name="Rectangle 41">
                <a:extLst>
                  <a:ext uri="{FF2B5EF4-FFF2-40B4-BE49-F238E27FC236}">
                    <a16:creationId xmlns:a16="http://schemas.microsoft.com/office/drawing/2014/main" xmlns="" id="{54F0C0B6-CCB5-4F83-B732-583C2738B0DB}"/>
                  </a:ext>
                </a:extLst>
              </p:cNvPr>
              <p:cNvSpPr/>
              <p:nvPr/>
            </p:nvSpPr>
            <p:spPr>
              <a:xfrm>
                <a:off x="9226827" y="228600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b="1" dirty="0">
                    <a:latin typeface="Nunito Sans" panose="020B0604020202020204" charset="0"/>
                  </a:rPr>
                  <a:t>1</a:t>
                </a:r>
              </a:p>
            </p:txBody>
          </p:sp>
          <p:sp>
            <p:nvSpPr>
              <p:cNvPr id="43" name="Rectangle 42">
                <a:extLst>
                  <a:ext uri="{FF2B5EF4-FFF2-40B4-BE49-F238E27FC236}">
                    <a16:creationId xmlns:a16="http://schemas.microsoft.com/office/drawing/2014/main" xmlns="" id="{428282F4-21D7-4B6C-9BC0-5435C991698E}"/>
                  </a:ext>
                </a:extLst>
              </p:cNvPr>
              <p:cNvSpPr/>
              <p:nvPr/>
            </p:nvSpPr>
            <p:spPr>
              <a:xfrm>
                <a:off x="9897718" y="228600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b="1" dirty="0">
                    <a:latin typeface="Nunito Sans" panose="020B0604020202020204" charset="0"/>
                  </a:rPr>
                  <a:t>0</a:t>
                </a:r>
              </a:p>
            </p:txBody>
          </p:sp>
          <p:sp>
            <p:nvSpPr>
              <p:cNvPr id="44" name="Rectangle 43">
                <a:extLst>
                  <a:ext uri="{FF2B5EF4-FFF2-40B4-BE49-F238E27FC236}">
                    <a16:creationId xmlns:a16="http://schemas.microsoft.com/office/drawing/2014/main" xmlns="" id="{32A81583-81DE-4D74-9BA6-477BDC91BD0F}"/>
                  </a:ext>
                </a:extLst>
              </p:cNvPr>
              <p:cNvSpPr/>
              <p:nvPr/>
            </p:nvSpPr>
            <p:spPr>
              <a:xfrm>
                <a:off x="10578549" y="228600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b="1" dirty="0">
                    <a:latin typeface="Nunito Sans" panose="020B0604020202020204" charset="0"/>
                  </a:rPr>
                  <a:t>0</a:t>
                </a:r>
              </a:p>
            </p:txBody>
          </p:sp>
        </p:grpSp>
        <p:grpSp>
          <p:nvGrpSpPr>
            <p:cNvPr id="10" name="Group 9">
              <a:extLst>
                <a:ext uri="{FF2B5EF4-FFF2-40B4-BE49-F238E27FC236}">
                  <a16:creationId xmlns:a16="http://schemas.microsoft.com/office/drawing/2014/main" xmlns="" id="{4F54E1B6-D4BD-4D9E-8069-FDFBAD1CA431}"/>
                </a:ext>
              </a:extLst>
            </p:cNvPr>
            <p:cNvGrpSpPr/>
            <p:nvPr/>
          </p:nvGrpSpPr>
          <p:grpSpPr>
            <a:xfrm>
              <a:off x="609600" y="2586318"/>
              <a:ext cx="11058144" cy="304800"/>
              <a:chOff x="1066800" y="2286000"/>
              <a:chExt cx="10197549" cy="533400"/>
            </a:xfrm>
          </p:grpSpPr>
          <p:sp>
            <p:nvSpPr>
              <p:cNvPr id="15" name="Rectangle 14">
                <a:extLst>
                  <a:ext uri="{FF2B5EF4-FFF2-40B4-BE49-F238E27FC236}">
                    <a16:creationId xmlns:a16="http://schemas.microsoft.com/office/drawing/2014/main" xmlns="" id="{DB298CBE-6D42-4787-AE5E-531FF10142F4}"/>
                  </a:ext>
                </a:extLst>
              </p:cNvPr>
              <p:cNvSpPr/>
              <p:nvPr/>
            </p:nvSpPr>
            <p:spPr>
              <a:xfrm>
                <a:off x="1066800" y="228600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latin typeface="Nunito Sans" panose="020B0604020202020204" charset="0"/>
                  </a:rPr>
                  <a:t>0</a:t>
                </a:r>
              </a:p>
            </p:txBody>
          </p:sp>
          <p:sp>
            <p:nvSpPr>
              <p:cNvPr id="16" name="Rectangle 15">
                <a:extLst>
                  <a:ext uri="{FF2B5EF4-FFF2-40B4-BE49-F238E27FC236}">
                    <a16:creationId xmlns:a16="http://schemas.microsoft.com/office/drawing/2014/main" xmlns="" id="{E93B5B37-3A77-459D-AAE1-C62E26705044}"/>
                  </a:ext>
                </a:extLst>
              </p:cNvPr>
              <p:cNvSpPr/>
              <p:nvPr/>
            </p:nvSpPr>
            <p:spPr>
              <a:xfrm>
                <a:off x="1747631" y="228600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latin typeface="Nunito Sans" panose="020B0604020202020204" charset="0"/>
                  </a:rPr>
                  <a:t>1</a:t>
                </a:r>
              </a:p>
            </p:txBody>
          </p:sp>
          <p:sp>
            <p:nvSpPr>
              <p:cNvPr id="17" name="Rectangle 16">
                <a:extLst>
                  <a:ext uri="{FF2B5EF4-FFF2-40B4-BE49-F238E27FC236}">
                    <a16:creationId xmlns:a16="http://schemas.microsoft.com/office/drawing/2014/main" xmlns="" id="{ADB1B322-C405-45F5-85B1-B0CE1BD2EC6D}"/>
                  </a:ext>
                </a:extLst>
              </p:cNvPr>
              <p:cNvSpPr/>
              <p:nvPr/>
            </p:nvSpPr>
            <p:spPr>
              <a:xfrm>
                <a:off x="2430117" y="228600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latin typeface="Nunito Sans" panose="020B0604020202020204" charset="0"/>
                  </a:rPr>
                  <a:t>2</a:t>
                </a:r>
              </a:p>
            </p:txBody>
          </p:sp>
          <p:sp>
            <p:nvSpPr>
              <p:cNvPr id="18" name="Rectangle 17">
                <a:extLst>
                  <a:ext uri="{FF2B5EF4-FFF2-40B4-BE49-F238E27FC236}">
                    <a16:creationId xmlns:a16="http://schemas.microsoft.com/office/drawing/2014/main" xmlns="" id="{9E9C8496-E6AF-4F7C-9327-25D7F6B1FF2B}"/>
                  </a:ext>
                </a:extLst>
              </p:cNvPr>
              <p:cNvSpPr/>
              <p:nvPr/>
            </p:nvSpPr>
            <p:spPr>
              <a:xfrm>
                <a:off x="3110948" y="228600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latin typeface="Nunito Sans" panose="020B0604020202020204" charset="0"/>
                  </a:rPr>
                  <a:t>3</a:t>
                </a:r>
              </a:p>
            </p:txBody>
          </p:sp>
          <p:sp>
            <p:nvSpPr>
              <p:cNvPr id="19" name="Rectangle 18">
                <a:extLst>
                  <a:ext uri="{FF2B5EF4-FFF2-40B4-BE49-F238E27FC236}">
                    <a16:creationId xmlns:a16="http://schemas.microsoft.com/office/drawing/2014/main" xmlns="" id="{D160AE1F-EC66-4BD1-B46F-1AD2ECFA59BA}"/>
                  </a:ext>
                </a:extLst>
              </p:cNvPr>
              <p:cNvSpPr/>
              <p:nvPr/>
            </p:nvSpPr>
            <p:spPr>
              <a:xfrm>
                <a:off x="3781839" y="228600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latin typeface="Nunito Sans" panose="020B0604020202020204" charset="0"/>
                  </a:rPr>
                  <a:t>4</a:t>
                </a:r>
              </a:p>
            </p:txBody>
          </p:sp>
          <p:sp>
            <p:nvSpPr>
              <p:cNvPr id="20" name="Rectangle 19">
                <a:extLst>
                  <a:ext uri="{FF2B5EF4-FFF2-40B4-BE49-F238E27FC236}">
                    <a16:creationId xmlns:a16="http://schemas.microsoft.com/office/drawing/2014/main" xmlns="" id="{49C450F3-9BD0-4918-BA91-0DD9D6B056A5}"/>
                  </a:ext>
                </a:extLst>
              </p:cNvPr>
              <p:cNvSpPr/>
              <p:nvPr/>
            </p:nvSpPr>
            <p:spPr>
              <a:xfrm>
                <a:off x="4462670" y="228600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latin typeface="Nunito Sans" panose="020B0604020202020204" charset="0"/>
                  </a:rPr>
                  <a:t>5</a:t>
                </a:r>
              </a:p>
            </p:txBody>
          </p:sp>
          <p:sp>
            <p:nvSpPr>
              <p:cNvPr id="21" name="Rectangle 20">
                <a:extLst>
                  <a:ext uri="{FF2B5EF4-FFF2-40B4-BE49-F238E27FC236}">
                    <a16:creationId xmlns:a16="http://schemas.microsoft.com/office/drawing/2014/main" xmlns="" id="{8DA56C19-6073-4A55-BE36-3318B5B80DD8}"/>
                  </a:ext>
                </a:extLst>
              </p:cNvPr>
              <p:cNvSpPr/>
              <p:nvPr/>
            </p:nvSpPr>
            <p:spPr>
              <a:xfrm>
                <a:off x="5141844" y="228600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latin typeface="Nunito Sans" panose="020B0604020202020204" charset="0"/>
                  </a:rPr>
                  <a:t>6</a:t>
                </a:r>
              </a:p>
            </p:txBody>
          </p:sp>
          <p:sp>
            <p:nvSpPr>
              <p:cNvPr id="22" name="Rectangle 21">
                <a:extLst>
                  <a:ext uri="{FF2B5EF4-FFF2-40B4-BE49-F238E27FC236}">
                    <a16:creationId xmlns:a16="http://schemas.microsoft.com/office/drawing/2014/main" xmlns="" id="{8E602633-5A8B-4B24-BAA7-1D3715DF21EA}"/>
                  </a:ext>
                </a:extLst>
              </p:cNvPr>
              <p:cNvSpPr/>
              <p:nvPr/>
            </p:nvSpPr>
            <p:spPr>
              <a:xfrm>
                <a:off x="5822675" y="228600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latin typeface="Nunito Sans" panose="020B0604020202020204" charset="0"/>
                  </a:rPr>
                  <a:t>7</a:t>
                </a:r>
              </a:p>
            </p:txBody>
          </p:sp>
          <p:sp>
            <p:nvSpPr>
              <p:cNvPr id="23" name="Rectangle 22">
                <a:extLst>
                  <a:ext uri="{FF2B5EF4-FFF2-40B4-BE49-F238E27FC236}">
                    <a16:creationId xmlns:a16="http://schemas.microsoft.com/office/drawing/2014/main" xmlns="" id="{F9134851-F321-4508-838C-D783257FFAD4}"/>
                  </a:ext>
                </a:extLst>
              </p:cNvPr>
              <p:cNvSpPr/>
              <p:nvPr/>
            </p:nvSpPr>
            <p:spPr>
              <a:xfrm>
                <a:off x="6505161" y="2286000"/>
                <a:ext cx="685800" cy="5333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latin typeface="Nunito Sans" panose="020B0604020202020204" charset="0"/>
                  </a:rPr>
                  <a:t>8</a:t>
                </a:r>
              </a:p>
            </p:txBody>
          </p:sp>
          <p:sp>
            <p:nvSpPr>
              <p:cNvPr id="24" name="Rectangle 23">
                <a:extLst>
                  <a:ext uri="{FF2B5EF4-FFF2-40B4-BE49-F238E27FC236}">
                    <a16:creationId xmlns:a16="http://schemas.microsoft.com/office/drawing/2014/main" xmlns="" id="{32D53C27-B5BE-4C8E-A09D-5E740150B122}"/>
                  </a:ext>
                </a:extLst>
              </p:cNvPr>
              <p:cNvSpPr/>
              <p:nvPr/>
            </p:nvSpPr>
            <p:spPr>
              <a:xfrm>
                <a:off x="7185992" y="228600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latin typeface="Nunito Sans" panose="020B0604020202020204" charset="0"/>
                  </a:rPr>
                  <a:t>9</a:t>
                </a:r>
              </a:p>
            </p:txBody>
          </p:sp>
          <p:sp>
            <p:nvSpPr>
              <p:cNvPr id="25" name="Rectangle 24">
                <a:extLst>
                  <a:ext uri="{FF2B5EF4-FFF2-40B4-BE49-F238E27FC236}">
                    <a16:creationId xmlns:a16="http://schemas.microsoft.com/office/drawing/2014/main" xmlns="" id="{E204C8A0-2D2F-471C-AED8-8181E76F3357}"/>
                  </a:ext>
                </a:extLst>
              </p:cNvPr>
              <p:cNvSpPr/>
              <p:nvPr/>
            </p:nvSpPr>
            <p:spPr>
              <a:xfrm>
                <a:off x="7856883" y="228600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latin typeface="Nunito Sans" panose="020B0604020202020204" charset="0"/>
                  </a:rPr>
                  <a:t>10</a:t>
                </a:r>
              </a:p>
            </p:txBody>
          </p:sp>
          <p:sp>
            <p:nvSpPr>
              <p:cNvPr id="26" name="Rectangle 25">
                <a:extLst>
                  <a:ext uri="{FF2B5EF4-FFF2-40B4-BE49-F238E27FC236}">
                    <a16:creationId xmlns:a16="http://schemas.microsoft.com/office/drawing/2014/main" xmlns="" id="{ABDBA82A-2C41-4492-A3BC-47994C90380B}"/>
                  </a:ext>
                </a:extLst>
              </p:cNvPr>
              <p:cNvSpPr/>
              <p:nvPr/>
            </p:nvSpPr>
            <p:spPr>
              <a:xfrm>
                <a:off x="8537714" y="228600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latin typeface="Nunito Sans" panose="020B0604020202020204" charset="0"/>
                  </a:rPr>
                  <a:t>11</a:t>
                </a:r>
              </a:p>
            </p:txBody>
          </p:sp>
          <p:sp>
            <p:nvSpPr>
              <p:cNvPr id="27" name="Rectangle 26">
                <a:extLst>
                  <a:ext uri="{FF2B5EF4-FFF2-40B4-BE49-F238E27FC236}">
                    <a16:creationId xmlns:a16="http://schemas.microsoft.com/office/drawing/2014/main" xmlns="" id="{0CA2C831-BB7E-4C2A-850C-435EB0FFF7A3}"/>
                  </a:ext>
                </a:extLst>
              </p:cNvPr>
              <p:cNvSpPr/>
              <p:nvPr/>
            </p:nvSpPr>
            <p:spPr>
              <a:xfrm>
                <a:off x="9226827" y="228600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latin typeface="Nunito Sans" panose="020B0604020202020204" charset="0"/>
                  </a:rPr>
                  <a:t>12</a:t>
                </a:r>
              </a:p>
            </p:txBody>
          </p:sp>
          <p:sp>
            <p:nvSpPr>
              <p:cNvPr id="28" name="Rectangle 27">
                <a:extLst>
                  <a:ext uri="{FF2B5EF4-FFF2-40B4-BE49-F238E27FC236}">
                    <a16:creationId xmlns:a16="http://schemas.microsoft.com/office/drawing/2014/main" xmlns="" id="{14FB2559-A4D1-4ADF-A60E-6B60C10868ED}"/>
                  </a:ext>
                </a:extLst>
              </p:cNvPr>
              <p:cNvSpPr/>
              <p:nvPr/>
            </p:nvSpPr>
            <p:spPr>
              <a:xfrm>
                <a:off x="9897718" y="228600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latin typeface="Nunito Sans" panose="020B0604020202020204" charset="0"/>
                  </a:rPr>
                  <a:t>13</a:t>
                </a:r>
              </a:p>
            </p:txBody>
          </p:sp>
          <p:sp>
            <p:nvSpPr>
              <p:cNvPr id="29" name="Rectangle 28">
                <a:extLst>
                  <a:ext uri="{FF2B5EF4-FFF2-40B4-BE49-F238E27FC236}">
                    <a16:creationId xmlns:a16="http://schemas.microsoft.com/office/drawing/2014/main" xmlns="" id="{1801AC8D-4D6F-41C7-B530-92722998FFFE}"/>
                  </a:ext>
                </a:extLst>
              </p:cNvPr>
              <p:cNvSpPr/>
              <p:nvPr/>
            </p:nvSpPr>
            <p:spPr>
              <a:xfrm>
                <a:off x="10578549" y="228600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latin typeface="Nunito Sans" panose="020B0604020202020204" charset="0"/>
                  </a:rPr>
                  <a:t>14</a:t>
                </a:r>
              </a:p>
            </p:txBody>
          </p:sp>
        </p:grpSp>
        <p:sp>
          <p:nvSpPr>
            <p:cNvPr id="11" name="Rectangle 10">
              <a:extLst>
                <a:ext uri="{FF2B5EF4-FFF2-40B4-BE49-F238E27FC236}">
                  <a16:creationId xmlns:a16="http://schemas.microsoft.com/office/drawing/2014/main" xmlns="" id="{C6068C6A-9F9A-4326-B868-DB5C483F9D33}"/>
                </a:ext>
              </a:extLst>
            </p:cNvPr>
            <p:cNvSpPr/>
            <p:nvPr/>
          </p:nvSpPr>
          <p:spPr>
            <a:xfrm>
              <a:off x="4490665" y="1599528"/>
              <a:ext cx="6858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3200" dirty="0">
                  <a:latin typeface="Nunito Sans" panose="020B0604020202020204" charset="0"/>
                </a:rPr>
                <a:t>B</a:t>
              </a:r>
            </a:p>
          </p:txBody>
        </p:sp>
        <p:sp>
          <p:nvSpPr>
            <p:cNvPr id="12" name="Rectangle 11">
              <a:extLst>
                <a:ext uri="{FF2B5EF4-FFF2-40B4-BE49-F238E27FC236}">
                  <a16:creationId xmlns:a16="http://schemas.microsoft.com/office/drawing/2014/main" xmlns="" id="{8F66CAE3-4086-4649-A770-CB7D19FF020C}"/>
                </a:ext>
              </a:extLst>
            </p:cNvPr>
            <p:cNvSpPr/>
            <p:nvPr/>
          </p:nvSpPr>
          <p:spPr>
            <a:xfrm>
              <a:off x="5179944" y="1600536"/>
              <a:ext cx="6858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3200" dirty="0">
                  <a:latin typeface="Nunito Sans" panose="020B0604020202020204" charset="0"/>
                </a:rPr>
                <a:t>N</a:t>
              </a:r>
            </a:p>
          </p:txBody>
        </p:sp>
        <p:sp>
          <p:nvSpPr>
            <p:cNvPr id="13" name="Rectangle 12">
              <a:extLst>
                <a:ext uri="{FF2B5EF4-FFF2-40B4-BE49-F238E27FC236}">
                  <a16:creationId xmlns:a16="http://schemas.microsoft.com/office/drawing/2014/main" xmlns="" id="{8B5E2525-7EC3-4D78-9BD7-EE56550E89B5}"/>
                </a:ext>
              </a:extLst>
            </p:cNvPr>
            <p:cNvSpPr/>
            <p:nvPr/>
          </p:nvSpPr>
          <p:spPr>
            <a:xfrm>
              <a:off x="5860775" y="1600536"/>
              <a:ext cx="6858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3200" dirty="0">
                  <a:latin typeface="Nunito Sans" panose="020B0604020202020204" charset="0"/>
                </a:rPr>
                <a:t>N</a:t>
              </a:r>
            </a:p>
          </p:txBody>
        </p:sp>
        <p:sp>
          <p:nvSpPr>
            <p:cNvPr id="14" name="Rectangle 13">
              <a:extLst>
                <a:ext uri="{FF2B5EF4-FFF2-40B4-BE49-F238E27FC236}">
                  <a16:creationId xmlns:a16="http://schemas.microsoft.com/office/drawing/2014/main" xmlns="" id="{A304DF08-491D-4AA7-BABD-50840F9E74ED}"/>
                </a:ext>
              </a:extLst>
            </p:cNvPr>
            <p:cNvSpPr/>
            <p:nvPr/>
          </p:nvSpPr>
          <p:spPr>
            <a:xfrm>
              <a:off x="6531666" y="1600536"/>
              <a:ext cx="6858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3200" dirty="0">
                  <a:latin typeface="Nunito Sans" panose="020B0604020202020204" charset="0"/>
                </a:rPr>
                <a:t>B</a:t>
              </a:r>
            </a:p>
          </p:txBody>
        </p:sp>
      </p:grpSp>
    </p:spTree>
    <p:extLst>
      <p:ext uri="{BB962C8B-B14F-4D97-AF65-F5344CB8AC3E}">
        <p14:creationId xmlns:p14="http://schemas.microsoft.com/office/powerpoint/2010/main" val="311548670"/>
      </p:ext>
    </p:ext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9355" y="914400"/>
            <a:ext cx="8067445" cy="5486400"/>
          </a:xfrm>
        </p:spPr>
        <p:txBody>
          <a:bodyPr>
            <a:noAutofit/>
          </a:bodyPr>
          <a:lstStyle/>
          <a:p>
            <a:pPr marL="0" indent="0" algn="just">
              <a:spcBef>
                <a:spcPts val="500"/>
              </a:spcBef>
              <a:spcAft>
                <a:spcPts val="500"/>
              </a:spcAft>
              <a:buNone/>
              <a:tabLst>
                <a:tab pos="463550" algn="l"/>
              </a:tabLst>
            </a:pPr>
            <a:r>
              <a:rPr lang="en-US" sz="2400" b="1" dirty="0">
                <a:latin typeface="+mj-lt"/>
                <a:cs typeface="Times New Roman" pitchFamily="18" charset="0"/>
              </a:rPr>
              <a:t>Weighted </a:t>
            </a:r>
            <a:r>
              <a:rPr lang="en-US" sz="2400" b="1" dirty="0" smtClean="0">
                <a:latin typeface="+mj-lt"/>
                <a:cs typeface="Times New Roman" pitchFamily="18" charset="0"/>
              </a:rPr>
              <a:t>Substring</a:t>
            </a:r>
          </a:p>
          <a:p>
            <a:pPr marL="0" indent="0" algn="just">
              <a:lnSpc>
                <a:spcPct val="135000"/>
              </a:lnSpc>
              <a:spcBef>
                <a:spcPts val="400"/>
              </a:spcBef>
              <a:spcAft>
                <a:spcPts val="400"/>
              </a:spcAft>
              <a:buNone/>
              <a:tabLst>
                <a:tab pos="463550" algn="l"/>
              </a:tabLst>
            </a:pPr>
            <a:r>
              <a:rPr lang="en-US" sz="1600" dirty="0">
                <a:latin typeface="+mj-lt"/>
                <a:cs typeface="Times New Roman" pitchFamily="18" charset="0"/>
              </a:rPr>
              <a:t>Every character has a weight. The weight of an English uppercase alphabet A-Z is A=1 B=2*A+A C=3*B+B D=4*C+C . . . Y=25*X+X Z=26*Y+Y. The weight of any string made up of these characters is the summation of the weights of each character. Given a total string weight, determine the shortest string of that given weight. If there is more than one solution, return the lexicographically smallest of them. For example, given weight = 25, and the weights of the first few characters of the alphabets are A=1, B=3, C=12, D=60. It is certain that no letter larger than C is required. Some of the strings with a total weight equal to the largest are ABBBBC, ACC, and AAAAAAABBBBBB. The shortest of these is ACC. While any permutation of these characters will have the same weight. This is the lexicographically smallest of them.</a:t>
            </a:r>
          </a:p>
          <a:p>
            <a:pPr marL="0" indent="0" algn="just">
              <a:lnSpc>
                <a:spcPct val="135000"/>
              </a:lnSpc>
              <a:spcBef>
                <a:spcPts val="400"/>
              </a:spcBef>
              <a:spcAft>
                <a:spcPts val="400"/>
              </a:spcAft>
              <a:buNone/>
              <a:tabLst>
                <a:tab pos="463550" algn="l"/>
              </a:tabLst>
            </a:pPr>
            <a:r>
              <a:rPr lang="en-US" sz="1600" dirty="0" smtClean="0">
                <a:latin typeface="+mj-lt"/>
                <a:cs typeface="Times New Roman" pitchFamily="18" charset="0"/>
              </a:rPr>
              <a:t>Function </a:t>
            </a:r>
            <a:r>
              <a:rPr lang="en-US" sz="1600" dirty="0">
                <a:latin typeface="+mj-lt"/>
                <a:cs typeface="Times New Roman" pitchFamily="18" charset="0"/>
              </a:rPr>
              <a:t>Description: Complete the function "</a:t>
            </a:r>
            <a:r>
              <a:rPr lang="en-US" sz="1600" dirty="0" err="1">
                <a:latin typeface="+mj-lt"/>
                <a:cs typeface="Times New Roman" pitchFamily="18" charset="0"/>
              </a:rPr>
              <a:t>smallestString</a:t>
            </a:r>
            <a:r>
              <a:rPr lang="en-US" sz="1600" dirty="0">
                <a:latin typeface="+mj-lt"/>
                <a:cs typeface="Times New Roman" pitchFamily="18" charset="0"/>
              </a:rPr>
              <a:t>". This function must return the shortest string of target weight. If there are multiple answers, return the lexicographically smallest of them. "</a:t>
            </a:r>
            <a:r>
              <a:rPr lang="en-US" sz="1600" dirty="0" err="1">
                <a:latin typeface="+mj-lt"/>
                <a:cs typeface="Times New Roman" pitchFamily="18" charset="0"/>
              </a:rPr>
              <a:t>smallestString</a:t>
            </a:r>
            <a:r>
              <a:rPr lang="en-US" sz="1600" dirty="0">
                <a:latin typeface="+mj-lt"/>
                <a:cs typeface="Times New Roman" pitchFamily="18" charset="0"/>
              </a:rPr>
              <a:t>" has the following parameter(s): weight: A long integer that denotes the target weight.</a:t>
            </a:r>
            <a:endParaRPr lang="en-US" sz="1600" dirty="0" smtClean="0">
              <a:latin typeface="+mj-lt"/>
              <a:cs typeface="Times New Roman" pitchFamily="18" charset="0"/>
            </a:endParaRPr>
          </a:p>
        </p:txBody>
      </p:sp>
    </p:spTree>
    <p:extLst>
      <p:ext uri="{BB962C8B-B14F-4D97-AF65-F5344CB8AC3E}">
        <p14:creationId xmlns:p14="http://schemas.microsoft.com/office/powerpoint/2010/main" val="2996052579"/>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9355" y="914400"/>
            <a:ext cx="8067445" cy="5486400"/>
          </a:xfrm>
        </p:spPr>
        <p:txBody>
          <a:bodyPr>
            <a:noAutofit/>
          </a:bodyPr>
          <a:lstStyle/>
          <a:p>
            <a:pPr marL="0" indent="0" algn="just">
              <a:spcBef>
                <a:spcPts val="500"/>
              </a:spcBef>
              <a:spcAft>
                <a:spcPts val="500"/>
              </a:spcAft>
              <a:buNone/>
              <a:tabLst>
                <a:tab pos="463550" algn="l"/>
              </a:tabLst>
            </a:pPr>
            <a:r>
              <a:rPr lang="en-US" sz="2400" b="1" dirty="0">
                <a:latin typeface="+mj-lt"/>
                <a:cs typeface="Times New Roman" pitchFamily="18" charset="0"/>
              </a:rPr>
              <a:t>Weighted Substring</a:t>
            </a:r>
            <a:endParaRPr lang="en-US" sz="2400" b="1" dirty="0" smtClean="0">
              <a:latin typeface="+mj-lt"/>
              <a:cs typeface="Times New Roman" pitchFamily="18" charset="0"/>
            </a:endParaRPr>
          </a:p>
          <a:p>
            <a:pPr marL="0" indent="0" algn="just">
              <a:lnSpc>
                <a:spcPct val="135000"/>
              </a:lnSpc>
              <a:spcBef>
                <a:spcPts val="400"/>
              </a:spcBef>
              <a:spcAft>
                <a:spcPts val="400"/>
              </a:spcAft>
              <a:buNone/>
              <a:tabLst>
                <a:tab pos="463550" algn="l"/>
              </a:tabLst>
            </a:pPr>
            <a:r>
              <a:rPr lang="en-US" sz="1600" b="1" dirty="0">
                <a:latin typeface="+mj-lt"/>
                <a:cs typeface="Times New Roman" pitchFamily="18" charset="0"/>
              </a:rPr>
              <a:t>Input:</a:t>
            </a:r>
          </a:p>
          <a:p>
            <a:pPr marL="0" indent="0" algn="just">
              <a:lnSpc>
                <a:spcPct val="135000"/>
              </a:lnSpc>
              <a:spcBef>
                <a:spcPts val="400"/>
              </a:spcBef>
              <a:spcAft>
                <a:spcPts val="400"/>
              </a:spcAft>
              <a:buNone/>
              <a:tabLst>
                <a:tab pos="463550" algn="l"/>
              </a:tabLst>
            </a:pPr>
            <a:r>
              <a:rPr lang="en-US" sz="1600" dirty="0">
                <a:latin typeface="+mj-lt"/>
                <a:cs typeface="Times New Roman" pitchFamily="18" charset="0"/>
              </a:rPr>
              <a:t>Input consists of a string s.</a:t>
            </a:r>
          </a:p>
          <a:p>
            <a:pPr marL="0" indent="0" algn="just">
              <a:lnSpc>
                <a:spcPct val="135000"/>
              </a:lnSpc>
              <a:spcBef>
                <a:spcPts val="400"/>
              </a:spcBef>
              <a:spcAft>
                <a:spcPts val="400"/>
              </a:spcAft>
              <a:buNone/>
              <a:tabLst>
                <a:tab pos="463550" algn="l"/>
              </a:tabLst>
            </a:pPr>
            <a:r>
              <a:rPr lang="en-US" sz="1600" b="1" dirty="0" smtClean="0">
                <a:latin typeface="+mj-lt"/>
                <a:cs typeface="Times New Roman" pitchFamily="18" charset="0"/>
              </a:rPr>
              <a:t>Output</a:t>
            </a:r>
            <a:r>
              <a:rPr lang="en-US" sz="1600" b="1" dirty="0">
                <a:latin typeface="+mj-lt"/>
                <a:cs typeface="Times New Roman" pitchFamily="18" charset="0"/>
              </a:rPr>
              <a:t>:</a:t>
            </a:r>
          </a:p>
          <a:p>
            <a:pPr marL="0" indent="0" algn="just">
              <a:lnSpc>
                <a:spcPct val="135000"/>
              </a:lnSpc>
              <a:spcBef>
                <a:spcPts val="400"/>
              </a:spcBef>
              <a:spcAft>
                <a:spcPts val="400"/>
              </a:spcAft>
              <a:buNone/>
              <a:tabLst>
                <a:tab pos="463550" algn="l"/>
              </a:tabLst>
            </a:pPr>
            <a:r>
              <a:rPr lang="en-US" sz="1600" dirty="0">
                <a:latin typeface="+mj-lt"/>
                <a:cs typeface="Times New Roman" pitchFamily="18" charset="0"/>
              </a:rPr>
              <a:t>The output should be in the form of an integer.</a:t>
            </a:r>
          </a:p>
          <a:p>
            <a:pPr marL="0" indent="0" algn="just">
              <a:lnSpc>
                <a:spcPct val="135000"/>
              </a:lnSpc>
              <a:spcBef>
                <a:spcPts val="400"/>
              </a:spcBef>
              <a:spcAft>
                <a:spcPts val="400"/>
              </a:spcAft>
              <a:buNone/>
              <a:tabLst>
                <a:tab pos="463550" algn="l"/>
              </a:tabLst>
            </a:pPr>
            <a:r>
              <a:rPr lang="en-US" sz="1600" b="1" dirty="0" smtClean="0">
                <a:latin typeface="+mj-lt"/>
                <a:cs typeface="Times New Roman" pitchFamily="18" charset="0"/>
              </a:rPr>
              <a:t>Constraint</a:t>
            </a:r>
            <a:r>
              <a:rPr lang="en-US" sz="1600" b="1" dirty="0">
                <a:latin typeface="+mj-lt"/>
                <a:cs typeface="Times New Roman" pitchFamily="18" charset="0"/>
              </a:rPr>
              <a:t>:</a:t>
            </a:r>
          </a:p>
          <a:p>
            <a:pPr marL="0" indent="0" algn="just">
              <a:lnSpc>
                <a:spcPct val="135000"/>
              </a:lnSpc>
              <a:spcBef>
                <a:spcPts val="400"/>
              </a:spcBef>
              <a:spcAft>
                <a:spcPts val="400"/>
              </a:spcAft>
              <a:buNone/>
              <a:tabLst>
                <a:tab pos="463550" algn="l"/>
              </a:tabLst>
            </a:pPr>
            <a:r>
              <a:rPr lang="en-US" sz="1600" dirty="0">
                <a:latin typeface="+mj-lt"/>
                <a:cs typeface="Times New Roman" pitchFamily="18" charset="0"/>
              </a:rPr>
              <a:t>1 &lt;= weight &lt;= 1016</a:t>
            </a:r>
          </a:p>
          <a:p>
            <a:pPr marL="0" indent="0" algn="just">
              <a:lnSpc>
                <a:spcPct val="135000"/>
              </a:lnSpc>
              <a:spcBef>
                <a:spcPts val="400"/>
              </a:spcBef>
              <a:spcAft>
                <a:spcPts val="400"/>
              </a:spcAft>
              <a:buNone/>
              <a:tabLst>
                <a:tab pos="463550" algn="l"/>
              </a:tabLst>
            </a:pPr>
            <a:r>
              <a:rPr lang="en-US" sz="1600" b="1" dirty="0" smtClean="0">
                <a:latin typeface="+mj-lt"/>
                <a:cs typeface="Times New Roman" pitchFamily="18" charset="0"/>
              </a:rPr>
              <a:t>Example</a:t>
            </a:r>
            <a:r>
              <a:rPr lang="en-US" sz="1600" b="1" dirty="0">
                <a:latin typeface="+mj-lt"/>
                <a:cs typeface="Times New Roman" pitchFamily="18" charset="0"/>
              </a:rPr>
              <a:t>:</a:t>
            </a:r>
          </a:p>
          <a:p>
            <a:pPr marL="0" indent="0" algn="just">
              <a:lnSpc>
                <a:spcPct val="135000"/>
              </a:lnSpc>
              <a:spcBef>
                <a:spcPts val="400"/>
              </a:spcBef>
              <a:spcAft>
                <a:spcPts val="400"/>
              </a:spcAft>
              <a:buNone/>
              <a:tabLst>
                <a:tab pos="463550" algn="l"/>
              </a:tabLst>
            </a:pPr>
            <a:r>
              <a:rPr lang="en-US" sz="1600" b="1" dirty="0">
                <a:latin typeface="+mj-lt"/>
                <a:cs typeface="Times New Roman" pitchFamily="18" charset="0"/>
              </a:rPr>
              <a:t>Input:</a:t>
            </a:r>
          </a:p>
          <a:p>
            <a:pPr marL="0" indent="0" algn="just">
              <a:lnSpc>
                <a:spcPct val="135000"/>
              </a:lnSpc>
              <a:spcBef>
                <a:spcPts val="400"/>
              </a:spcBef>
              <a:spcAft>
                <a:spcPts val="400"/>
              </a:spcAft>
              <a:buNone/>
              <a:tabLst>
                <a:tab pos="463550" algn="l"/>
              </a:tabLst>
            </a:pPr>
            <a:r>
              <a:rPr lang="en-US" sz="1600" dirty="0">
                <a:latin typeface="+mj-lt"/>
                <a:cs typeface="Times New Roman" pitchFamily="18" charset="0"/>
              </a:rPr>
              <a:t>20</a:t>
            </a:r>
          </a:p>
          <a:p>
            <a:pPr marL="0" indent="0" algn="just">
              <a:lnSpc>
                <a:spcPct val="135000"/>
              </a:lnSpc>
              <a:spcBef>
                <a:spcPts val="400"/>
              </a:spcBef>
              <a:spcAft>
                <a:spcPts val="400"/>
              </a:spcAft>
              <a:buNone/>
              <a:tabLst>
                <a:tab pos="463550" algn="l"/>
              </a:tabLst>
            </a:pPr>
            <a:r>
              <a:rPr lang="en-US" sz="1600" b="1" dirty="0">
                <a:latin typeface="+mj-lt"/>
                <a:cs typeface="Times New Roman" pitchFamily="18" charset="0"/>
              </a:rPr>
              <a:t>Output:</a:t>
            </a:r>
          </a:p>
          <a:p>
            <a:pPr marL="0" indent="0" algn="just">
              <a:lnSpc>
                <a:spcPct val="135000"/>
              </a:lnSpc>
              <a:spcBef>
                <a:spcPts val="400"/>
              </a:spcBef>
              <a:spcAft>
                <a:spcPts val="400"/>
              </a:spcAft>
              <a:buNone/>
              <a:tabLst>
                <a:tab pos="463550" algn="l"/>
              </a:tabLst>
            </a:pPr>
            <a:r>
              <a:rPr lang="en-US" sz="1600" dirty="0">
                <a:latin typeface="+mj-lt"/>
                <a:cs typeface="Times New Roman" pitchFamily="18" charset="0"/>
              </a:rPr>
              <a:t>AABBC</a:t>
            </a:r>
          </a:p>
        </p:txBody>
      </p:sp>
    </p:spTree>
    <p:extLst>
      <p:ext uri="{BB962C8B-B14F-4D97-AF65-F5344CB8AC3E}">
        <p14:creationId xmlns:p14="http://schemas.microsoft.com/office/powerpoint/2010/main" val="468927576"/>
      </p:ext>
    </p:extLst>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9C68CF-FB51-4BF5-A51D-CAE0D36EAE46}"/>
              </a:ext>
            </a:extLst>
          </p:cNvPr>
          <p:cNvSpPr>
            <a:spLocks noGrp="1"/>
          </p:cNvSpPr>
          <p:nvPr>
            <p:ph type="title"/>
          </p:nvPr>
        </p:nvSpPr>
        <p:spPr>
          <a:xfrm>
            <a:off x="3448143" y="3149136"/>
            <a:ext cx="2800257" cy="518581"/>
          </a:xfrm>
        </p:spPr>
        <p:txBody>
          <a:bodyPr>
            <a:noAutofit/>
          </a:bodyPr>
          <a:lstStyle/>
          <a:p>
            <a:pPr algn="ctr"/>
            <a:r>
              <a:rPr lang="en-US" b="1" smtClean="0"/>
              <a:t>Thank You …</a:t>
            </a:r>
            <a:endParaRPr lang="en-US" b="1" dirty="0"/>
          </a:p>
        </p:txBody>
      </p:sp>
    </p:spTree>
    <p:extLst>
      <p:ext uri="{BB962C8B-B14F-4D97-AF65-F5344CB8AC3E}">
        <p14:creationId xmlns:p14="http://schemas.microsoft.com/office/powerpoint/2010/main" val="3106024427"/>
      </p:ext>
    </p:extLst>
  </p:cSld>
  <p:clrMapOvr>
    <a:masterClrMapping/>
  </p:clrMapOvr>
  <p:transition spd="slow">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6QLnjpDmemWvdkPv8CNhLB"/>
</p:tagLst>
</file>

<file path=ppt/theme/theme1.xml><?xml version="1.0" encoding="utf-8"?>
<a:theme xmlns:a="http://schemas.openxmlformats.org/drawingml/2006/main" name="Smart_ppt_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Presentation3" id="{F1E59B11-9CF5-4456-816A-FC69754ED7CC}" vid="{26E5F4DA-0996-4936-87C6-2D7B297F8BF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423</Words>
  <Application>Microsoft Office PowerPoint</Application>
  <PresentationFormat>On-screen Show (4:3)</PresentationFormat>
  <Paragraphs>147</Paragraphs>
  <Slides>9</Slides>
  <Notes>2</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Smart_ppt_Theme</vt:lpstr>
      <vt:lpstr>STRING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2016-08-04T05:36:12Z</dcterms:created>
  <dcterms:modified xsi:type="dcterms:W3CDTF">2021-09-02T07:00:00Z</dcterms:modified>
</cp:coreProperties>
</file>