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73" r:id="rId6"/>
    <p:sldId id="257" r:id="rId7"/>
    <p:sldId id="270" r:id="rId8"/>
    <p:sldId id="259" r:id="rId9"/>
    <p:sldId id="26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1" autoAdjust="0"/>
  </p:normalViewPr>
  <p:slideViewPr>
    <p:cSldViewPr>
      <p:cViewPr>
        <p:scale>
          <a:sx n="76" d="100"/>
          <a:sy n="76" d="100"/>
        </p:scale>
        <p:origin x="-120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7484-7AA4-4184-A346-660514A598A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R MODEL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 R Model Question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A car rental company maintains a database for </a:t>
            </a:r>
            <a:r>
              <a:rPr lang="en-IN" dirty="0" smtClean="0"/>
              <a:t>all vehicles </a:t>
            </a:r>
            <a:r>
              <a:rPr lang="en-IN" dirty="0"/>
              <a:t>in its current fleet. For all vehicles </a:t>
            </a:r>
            <a:r>
              <a:rPr lang="en-IN" dirty="0" smtClean="0"/>
              <a:t>it includes </a:t>
            </a:r>
            <a:r>
              <a:rPr lang="en-IN" dirty="0"/>
              <a:t>the vehicle id number, License </a:t>
            </a:r>
            <a:r>
              <a:rPr lang="en-IN" dirty="0" smtClean="0"/>
              <a:t>number, manufacturer </a:t>
            </a:r>
            <a:r>
              <a:rPr lang="en-IN" dirty="0"/>
              <a:t>model, date of purchase and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 special </a:t>
            </a:r>
            <a:r>
              <a:rPr lang="en-IN" dirty="0"/>
              <a:t>data are included for certain types </a:t>
            </a:r>
            <a:r>
              <a:rPr lang="en-IN" dirty="0" smtClean="0"/>
              <a:t>of vehicles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Trucks: cargo capacity</a:t>
            </a:r>
          </a:p>
          <a:p>
            <a:pPr marL="0" indent="0">
              <a:buNone/>
            </a:pPr>
            <a:r>
              <a:rPr lang="en-IN" dirty="0"/>
              <a:t>Sports car: horsepower, renter age requirement.</a:t>
            </a:r>
          </a:p>
          <a:p>
            <a:pPr marL="0" indent="0">
              <a:buNone/>
            </a:pPr>
            <a:r>
              <a:rPr lang="en-IN" dirty="0"/>
              <a:t>Van: number of passengers</a:t>
            </a:r>
          </a:p>
          <a:p>
            <a:pPr marL="0" indent="0">
              <a:buNone/>
            </a:pPr>
            <a:r>
              <a:rPr lang="en-IN" dirty="0"/>
              <a:t>Off road vehicles: ground clearance, drive train</a:t>
            </a:r>
          </a:p>
          <a:p>
            <a:pPr marL="0" indent="0">
              <a:buNone/>
            </a:pPr>
            <a:r>
              <a:rPr lang="en-IN" dirty="0"/>
              <a:t>Apply an ER model for car rental </a:t>
            </a:r>
            <a:r>
              <a:rPr lang="en-IN" dirty="0" smtClean="0"/>
              <a:t>company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6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Draw an entity relationship diagram for the given </a:t>
            </a:r>
            <a:r>
              <a:rPr lang="en-IN" b="1" dirty="0" smtClean="0"/>
              <a:t>scenario</a:t>
            </a:r>
          </a:p>
          <a:p>
            <a:pPr algn="just"/>
            <a:r>
              <a:rPr lang="en-IN" dirty="0"/>
              <a:t>Suppose that you are designing a schema to record information about reality shows on TV. Your database needs to record the following information:</a:t>
            </a:r>
          </a:p>
          <a:p>
            <a:pPr algn="just"/>
            <a:r>
              <a:rPr lang="en-IN" dirty="0"/>
              <a:t>_ For each reality show, its name, genre, </a:t>
            </a:r>
            <a:r>
              <a:rPr lang="en-IN" dirty="0" err="1"/>
              <a:t>basic_info</a:t>
            </a:r>
            <a:r>
              <a:rPr lang="en-IN" dirty="0"/>
              <a:t> and participants name. Any reality show has at least two or more participants.</a:t>
            </a:r>
          </a:p>
          <a:p>
            <a:pPr algn="just"/>
            <a:r>
              <a:rPr lang="en-IN" dirty="0"/>
              <a:t>_ For each producer, the company name, company country. A show is produced by exactly one producer. And one producer produces exactly one show.</a:t>
            </a:r>
          </a:p>
          <a:p>
            <a:pPr algn="just"/>
            <a:r>
              <a:rPr lang="en-IN" dirty="0"/>
              <a:t>_ For each television, its name, start year, head office.  A television may broadcasts multiple shows. Each show is broadcasted by exactly one television.</a:t>
            </a:r>
          </a:p>
          <a:p>
            <a:pPr algn="just"/>
            <a:r>
              <a:rPr lang="en-IN" dirty="0"/>
              <a:t>_ For each user, his/her username, password, and age. A user may rate multiple shows, and a show may be rated by multiple users. Each rating has a score of 0 to 10.</a:t>
            </a:r>
          </a:p>
          <a:p>
            <a:pPr algn="just"/>
            <a:r>
              <a:rPr lang="en-IN" dirty="0"/>
              <a:t>Draw an entity relationship diagram for this database.</a:t>
            </a:r>
          </a:p>
          <a:p>
            <a:pPr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 Consider a university database for the scheduling of classrooms for -final exams. </a:t>
            </a:r>
            <a:r>
              <a:rPr lang="en-IN" dirty="0" smtClean="0"/>
              <a:t>This database </a:t>
            </a:r>
            <a:r>
              <a:rPr lang="en-IN" dirty="0"/>
              <a:t>could be </a:t>
            </a:r>
            <a:r>
              <a:rPr lang="en-IN" dirty="0" err="1"/>
              <a:t>modeled</a:t>
            </a:r>
            <a:r>
              <a:rPr lang="en-IN" dirty="0"/>
              <a:t> as the single entity set exam, with attributes course-name, </a:t>
            </a:r>
            <a:r>
              <a:rPr lang="en-IN" dirty="0" err="1"/>
              <a:t>sectionnumber</a:t>
            </a:r>
            <a:r>
              <a:rPr lang="en-IN" dirty="0"/>
              <a:t>, room-number, and time. Alternatively, one or more additional entity sets could </a:t>
            </a:r>
            <a:r>
              <a:rPr lang="en-IN" dirty="0" err="1" smtClean="0"/>
              <a:t>bedefined</a:t>
            </a:r>
            <a:r>
              <a:rPr lang="en-IN" dirty="0"/>
              <a:t>, along with relationship sets to replace some of the attributes of the exam entity set, as</a:t>
            </a:r>
          </a:p>
          <a:p>
            <a:r>
              <a:rPr lang="en-IN" dirty="0" smtClean="0"/>
              <a:t>course </a:t>
            </a:r>
            <a:r>
              <a:rPr lang="en-IN" dirty="0"/>
              <a:t>with attributes name, department, and c-number</a:t>
            </a:r>
          </a:p>
          <a:p>
            <a:r>
              <a:rPr lang="en-IN" dirty="0" smtClean="0"/>
              <a:t>section </a:t>
            </a:r>
            <a:r>
              <a:rPr lang="en-IN" dirty="0"/>
              <a:t>with attributes s-number and </a:t>
            </a:r>
            <a:r>
              <a:rPr lang="en-IN" dirty="0" err="1"/>
              <a:t>enrollment</a:t>
            </a:r>
            <a:r>
              <a:rPr lang="en-IN" dirty="0"/>
              <a:t>, and dependent as </a:t>
            </a:r>
            <a:r>
              <a:rPr lang="en-IN" dirty="0" smtClean="0"/>
              <a:t>a weak </a:t>
            </a:r>
            <a:r>
              <a:rPr lang="en-IN" dirty="0"/>
              <a:t>entity set on course</a:t>
            </a:r>
          </a:p>
          <a:p>
            <a:r>
              <a:rPr lang="en-IN" dirty="0" smtClean="0"/>
              <a:t> </a:t>
            </a:r>
            <a:r>
              <a:rPr lang="en-IN" dirty="0"/>
              <a:t>room with attributes r-number, capacity, and building</a:t>
            </a:r>
          </a:p>
          <a:p>
            <a:r>
              <a:rPr lang="en-IN" dirty="0"/>
              <a:t>Show an E-R diagram illustrating the use of all three additional entity sets listed. </a:t>
            </a:r>
          </a:p>
        </p:txBody>
      </p:sp>
    </p:spTree>
    <p:extLst>
      <p:ext uri="{BB962C8B-B14F-4D97-AF65-F5344CB8AC3E}">
        <p14:creationId xmlns:p14="http://schemas.microsoft.com/office/powerpoint/2010/main" val="2691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ED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 MODEL QUESTIONS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an E-R diagram for a car-insurance company whose customers own one or more cars each. Each car has associated with it zero to any number of recorded accidents.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R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Construct an E-R diagram for a hospital with a set of patients and a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medical doctors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Associate with each patient a log of the various tests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examinations conducted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5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5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2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DAF0A-2A1A-487E-9389-991C45E82459}"/>
</file>

<file path=customXml/itemProps2.xml><?xml version="1.0" encoding="utf-8"?>
<ds:datastoreItem xmlns:ds="http://schemas.openxmlformats.org/officeDocument/2006/customXml" ds:itemID="{753F0CC3-F773-4FE6-88E6-C677EB809E9B}"/>
</file>

<file path=customXml/itemProps3.xml><?xml version="1.0" encoding="utf-8"?>
<ds:datastoreItem xmlns:ds="http://schemas.openxmlformats.org/officeDocument/2006/customXml" ds:itemID="{9ED8305F-BF3A-4ACE-9B03-7454049603F4}"/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382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 R MODEL </vt:lpstr>
      <vt:lpstr>PowerPoint Presentation</vt:lpstr>
      <vt:lpstr>PowerPoint Presentation</vt:lpstr>
      <vt:lpstr>PowerPoint Presentation</vt:lpstr>
      <vt:lpstr>PowerPoint Presentation</vt:lpstr>
      <vt:lpstr>ER MODEL QUESTIONS </vt:lpstr>
      <vt:lpstr>PowerPoint Presentation</vt:lpstr>
      <vt:lpstr>E R MODEL 3</vt:lpstr>
      <vt:lpstr>PowerPoint Presentation</vt:lpstr>
      <vt:lpstr>E R Model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R MODEL</dc:title>
  <dc:creator>SUGAN</dc:creator>
  <cp:lastModifiedBy>Windows User</cp:lastModifiedBy>
  <cp:revision>16</cp:revision>
  <dcterms:created xsi:type="dcterms:W3CDTF">2017-12-16T03:26:39Z</dcterms:created>
  <dcterms:modified xsi:type="dcterms:W3CDTF">2019-12-03T05:27:58Z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