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2" r:id="rId5"/>
    <p:sldId id="273" r:id="rId6"/>
    <p:sldId id="257" r:id="rId7"/>
    <p:sldId id="270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1" autoAdjust="0"/>
  </p:normalViewPr>
  <p:slideViewPr>
    <p:cSldViewPr>
      <p:cViewPr>
        <p:scale>
          <a:sx n="76" d="100"/>
          <a:sy n="76" d="100"/>
        </p:scale>
        <p:origin x="-12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27484-7AA4-4184-A346-660514A598A7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05B2-8515-4E4E-B75C-FAE4D0120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R MODEL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Draw an entity relationship diagram for the given </a:t>
            </a:r>
            <a:r>
              <a:rPr lang="en-IN" b="1" dirty="0" smtClean="0"/>
              <a:t>scenario</a:t>
            </a:r>
          </a:p>
          <a:p>
            <a:pPr algn="just"/>
            <a:r>
              <a:rPr lang="en-IN" dirty="0"/>
              <a:t>Suppose that you are designing a schema to record information about reality shows on TV. Your database needs to record the following information:</a:t>
            </a:r>
          </a:p>
          <a:p>
            <a:pPr algn="just"/>
            <a:r>
              <a:rPr lang="en-IN" dirty="0"/>
              <a:t>_ For each reality show, its name, genre, </a:t>
            </a:r>
            <a:r>
              <a:rPr lang="en-IN" dirty="0" err="1"/>
              <a:t>basic_info</a:t>
            </a:r>
            <a:r>
              <a:rPr lang="en-IN" dirty="0"/>
              <a:t> and participants name. Any reality show has at least two or more participants.</a:t>
            </a:r>
          </a:p>
          <a:p>
            <a:pPr algn="just"/>
            <a:r>
              <a:rPr lang="en-IN" dirty="0"/>
              <a:t>_ For each producer, the company name, company country. A show is produced by exactly one producer. And one producer produces exactly one show.</a:t>
            </a:r>
          </a:p>
          <a:p>
            <a:pPr algn="just"/>
            <a:r>
              <a:rPr lang="en-IN" dirty="0"/>
              <a:t>_ For each television, its name, start year, head office.  A television may broadcasts multiple shows. Each show is broadcasted by exactly one television.</a:t>
            </a:r>
          </a:p>
          <a:p>
            <a:pPr algn="just"/>
            <a:r>
              <a:rPr lang="en-IN" dirty="0"/>
              <a:t>_ For each user, his/her username, password, and age. A user may rate multiple shows, and a show may be rated by multiple users. Each rating has a score of 0 to 10.</a:t>
            </a:r>
          </a:p>
          <a:p>
            <a:pPr algn="just"/>
            <a:r>
              <a:rPr lang="en-IN" dirty="0"/>
              <a:t>Draw an entity relationship diagram for this database.</a:t>
            </a:r>
          </a:p>
          <a:p>
            <a:pPr algn="just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5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 Consider a university database for the scheduling of classrooms for -final exams. </a:t>
            </a:r>
            <a:r>
              <a:rPr lang="en-IN" dirty="0" smtClean="0"/>
              <a:t>This database </a:t>
            </a:r>
            <a:r>
              <a:rPr lang="en-IN" dirty="0"/>
              <a:t>could be </a:t>
            </a:r>
            <a:r>
              <a:rPr lang="en-IN" dirty="0" err="1"/>
              <a:t>modeled</a:t>
            </a:r>
            <a:r>
              <a:rPr lang="en-IN" dirty="0"/>
              <a:t> as the single entity set exam, with attributes course-name, </a:t>
            </a:r>
            <a:r>
              <a:rPr lang="en-IN" dirty="0" err="1"/>
              <a:t>sectionnumber</a:t>
            </a:r>
            <a:r>
              <a:rPr lang="en-IN" dirty="0"/>
              <a:t>, room-number, and time. Alternatively, one or more additional entity sets could </a:t>
            </a:r>
            <a:r>
              <a:rPr lang="en-IN" dirty="0" err="1" smtClean="0"/>
              <a:t>bedefined</a:t>
            </a:r>
            <a:r>
              <a:rPr lang="en-IN" dirty="0"/>
              <a:t>, along with relationship sets to replace some of the attributes of the exam entity set, as</a:t>
            </a:r>
          </a:p>
          <a:p>
            <a:r>
              <a:rPr lang="en-IN" dirty="0" smtClean="0"/>
              <a:t>course </a:t>
            </a:r>
            <a:r>
              <a:rPr lang="en-IN" dirty="0"/>
              <a:t>with attributes name, department, and c-number</a:t>
            </a:r>
          </a:p>
          <a:p>
            <a:r>
              <a:rPr lang="en-IN" dirty="0" smtClean="0"/>
              <a:t>section </a:t>
            </a:r>
            <a:r>
              <a:rPr lang="en-IN" dirty="0"/>
              <a:t>with attributes s-number and </a:t>
            </a:r>
            <a:r>
              <a:rPr lang="en-IN" dirty="0" err="1"/>
              <a:t>enrollment</a:t>
            </a:r>
            <a:r>
              <a:rPr lang="en-IN" dirty="0"/>
              <a:t>, and dependent as </a:t>
            </a:r>
            <a:r>
              <a:rPr lang="en-IN" dirty="0" smtClean="0"/>
              <a:t>a weak </a:t>
            </a:r>
            <a:r>
              <a:rPr lang="en-IN" dirty="0"/>
              <a:t>entity set on course</a:t>
            </a:r>
          </a:p>
          <a:p>
            <a:r>
              <a:rPr lang="en-IN" dirty="0" smtClean="0"/>
              <a:t> </a:t>
            </a:r>
            <a:r>
              <a:rPr lang="en-IN" dirty="0"/>
              <a:t>room with attributes r-number, capacity, and building</a:t>
            </a:r>
          </a:p>
          <a:p>
            <a:r>
              <a:rPr lang="en-IN" dirty="0"/>
              <a:t>Show an E-R diagram illustrating the use of all three additional entity sets listed. </a:t>
            </a:r>
          </a:p>
        </p:txBody>
      </p:sp>
    </p:spTree>
    <p:extLst>
      <p:ext uri="{BB962C8B-B14F-4D97-AF65-F5344CB8AC3E}">
        <p14:creationId xmlns:p14="http://schemas.microsoft.com/office/powerpoint/2010/main" val="269149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ED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2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 MODEL QUESTIONS 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 an E-R diagram for a car-insurance company whose customers own one or more cars each. Each car has associated with it zero to any number of recorded accidents.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29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R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Construct an E-R diagram for a hospital with a set of patients and a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medical doctors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Associate with each patient a log of the various tests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examinations conducted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59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1059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26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556FEDBFEFD4F8B31E3504C08F59B" ma:contentTypeVersion="2" ma:contentTypeDescription="Create a new document." ma:contentTypeScope="" ma:versionID="2413f410afdf32fabf9f4c9efa2e23bb">
  <xsd:schema xmlns:xsd="http://www.w3.org/2001/XMLSchema" xmlns:xs="http://www.w3.org/2001/XMLSchema" xmlns:p="http://schemas.microsoft.com/office/2006/metadata/properties" xmlns:ns2="4fe2d601-e1b7-4bf8-9999-ab480ffd6025" targetNamespace="http://schemas.microsoft.com/office/2006/metadata/properties" ma:root="true" ma:fieldsID="9c157616cf051e3098d0460831821542" ns2:_="">
    <xsd:import namespace="4fe2d601-e1b7-4bf8-9999-ab480ffd60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2d601-e1b7-4bf8-9999-ab480ffd6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A2D78F-8D22-4B56-8007-6B835248925B}"/>
</file>

<file path=customXml/itemProps2.xml><?xml version="1.0" encoding="utf-8"?>
<ds:datastoreItem xmlns:ds="http://schemas.openxmlformats.org/officeDocument/2006/customXml" ds:itemID="{EE0FE19C-62E2-49E4-9048-DE29CB48A9CA}"/>
</file>

<file path=customXml/itemProps3.xml><?xml version="1.0" encoding="utf-8"?>
<ds:datastoreItem xmlns:ds="http://schemas.openxmlformats.org/officeDocument/2006/customXml" ds:itemID="{E281A981-072B-4601-9B85-8CD412CD0D43}"/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294</Words>
  <Application>Microsoft Office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 R MODEL </vt:lpstr>
      <vt:lpstr>PowerPoint Presentation</vt:lpstr>
      <vt:lpstr>PowerPoint Presentation</vt:lpstr>
      <vt:lpstr>PowerPoint Presentation</vt:lpstr>
      <vt:lpstr>PowerPoint Presentation</vt:lpstr>
      <vt:lpstr>ER MODEL QUESTIONS </vt:lpstr>
      <vt:lpstr>PowerPoint Presentation</vt:lpstr>
      <vt:lpstr>E R MODEL 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R MODEL</dc:title>
  <dc:creator>SUGAN</dc:creator>
  <cp:lastModifiedBy>Windows User</cp:lastModifiedBy>
  <cp:revision>17</cp:revision>
  <dcterms:created xsi:type="dcterms:W3CDTF">2017-12-16T03:26:39Z</dcterms:created>
  <dcterms:modified xsi:type="dcterms:W3CDTF">2020-08-01T05:50:42Z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0x010100691556FEDBFEFD4F8B31E3504C08F59B</vt:lpwstr>
  </property>
</Properties>
</file>