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45.xml" ContentType="application/inkml+xml"/>
  <Override PartName="/ppt/ink/ink52.xml" ContentType="application/inkml+xml"/>
  <Override PartName="/ppt/ink/ink51.xml" ContentType="application/inkml+xml"/>
  <Override PartName="/ppt/ink/ink53.xml" ContentType="application/inkml+xml"/>
  <Override PartName="/ppt/ink/ink49.xml" ContentType="application/inkml+xml"/>
  <Override PartName="/ppt/ink/ink48.xml" ContentType="application/inkml+xml"/>
  <Override PartName="/ppt/ink/ink47.xml" ContentType="application/inkml+xml"/>
  <Override PartName="/ppt/ink/ink50.xml" ContentType="application/inkml+xml"/>
  <Override PartName="/ppt/ink/ink46.xml" ContentType="application/inkml+xml"/>
  <Override PartName="/ppt/ink/ink54.xml" ContentType="application/inkml+xml"/>
  <Override PartName="/ppt/ink/ink58.xml" ContentType="application/inkml+xml"/>
  <Override PartName="/ppt/ink/ink57.xml" ContentType="application/inkml+xml"/>
  <Override PartName="/ppt/ink/ink56.xml" ContentType="application/inkml+xml"/>
  <Override PartName="/ppt/ink/ink55.xml" ContentType="application/inkml+xml"/>
  <Override PartName="/ppt/theme/theme1.xml" ContentType="application/vnd.openxmlformats-officedocument.theme+xml"/>
  <Override PartName="/ppt/ink/ink44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5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11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26.xml" ContentType="application/inkml+xml"/>
  <Override PartName="/ppt/ink/ink25.xml" ContentType="application/inkml+xml"/>
  <Override PartName="/ppt/ink/ink24.xml" ContentType="application/inkml+xml"/>
  <Override PartName="/ppt/ink/ink23.xml" ContentType="application/inkml+xml"/>
  <Override PartName="/ppt/ink/ink22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ink/ink38.xml" ContentType="application/inkml+xml"/>
  <Override PartName="/ppt/ink/ink37.xml" ContentType="application/inkml+xml"/>
  <Override PartName="/ppt/ink/ink36.xml" ContentType="application/inkml+xml"/>
  <Override PartName="/ppt/ink/ink35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34.xml" ContentType="application/inkml+xml"/>
  <Override PartName="/ppt/ink/ink33.xml" ContentType="application/inkml+xml"/>
  <Override PartName="/ppt/ink/ink32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31.xml" ContentType="application/inkml+xml"/>
  <Override PartName="/ppt/ink/ink2.xml" ContentType="application/inkml+xml"/>
  <Override PartName="/ppt/ink/ink1.xml" ContentType="application/inkml+xml"/>
  <Override PartName="/ppt/ink/ink30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9" r:id="rId5"/>
    <p:sldId id="260" r:id="rId6"/>
    <p:sldId id="261" r:id="rId7"/>
    <p:sldId id="283" r:id="rId8"/>
    <p:sldId id="262" r:id="rId9"/>
    <p:sldId id="278" r:id="rId10"/>
    <p:sldId id="279" r:id="rId11"/>
    <p:sldId id="264" r:id="rId12"/>
    <p:sldId id="292" r:id="rId13"/>
    <p:sldId id="293" r:id="rId14"/>
    <p:sldId id="285" r:id="rId15"/>
    <p:sldId id="265" r:id="rId16"/>
    <p:sldId id="280" r:id="rId17"/>
    <p:sldId id="281" r:id="rId18"/>
    <p:sldId id="284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23:53.7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C3F983-6D48-4053-8496-5CB413ED9FFA}" emma:medium="tactile" emma:mode="ink">
          <msink:context xmlns:msink="http://schemas.microsoft.com/ink/2010/main" type="writingRegion" rotatedBoundingBox="27323,10941 31732,10365 32215,14062 27807,14639"/>
        </emma:interpretation>
      </emma:emma>
    </inkml:annotationXML>
    <inkml:traceGroup>
      <inkml:annotationXML>
        <emma:emma xmlns:emma="http://www.w3.org/2003/04/emma" version="1.0">
          <emma:interpretation id="{E9B8EC9D-C355-4F92-A276-4AF7D7016BD5}" emma:medium="tactile" emma:mode="ink">
            <msink:context xmlns:msink="http://schemas.microsoft.com/ink/2010/main" type="paragraph" rotatedBoundingBox="27576,13261 30166,12825 30399,14206 27809,14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167006-B516-4D5C-A056-E7291FB2AEA1}" emma:medium="tactile" emma:mode="ink">
              <msink:context xmlns:msink="http://schemas.microsoft.com/ink/2010/main" type="line" rotatedBoundingBox="27576,13261 30166,12825 30399,14206 27809,14643"/>
            </emma:interpretation>
          </emma:emma>
        </inkml:annotationXML>
        <inkml:traceGroup>
          <inkml:annotationXML>
            <emma:emma xmlns:emma="http://www.w3.org/2003/04/emma" version="1.0">
              <emma:interpretation id="{E46F1E6B-4B52-410A-8A8C-166CDC9389F4}" emma:medium="tactile" emma:mode="ink">
                <msink:context xmlns:msink="http://schemas.microsoft.com/ink/2010/main" type="inkWord" rotatedBoundingBox="27576,13261 30166,12825 30399,14206 27809,14643"/>
              </emma:interpretation>
              <emma:one-of disjunction-type="recognition" id="oneOf0">
                <emma:interpretation id="interp0" emma:lang="en-IN" emma:confidence="0">
                  <emma:literal>to.</emma:literal>
                </emma:interpretation>
                <emma:interpretation id="interp1" emma:lang="en-IN" emma:confidence="0">
                  <emma:literal>Fo.</emma:literal>
                </emma:interpretation>
                <emma:interpretation id="interp2" emma:lang="en-IN" emma:confidence="0">
                  <emma:literal>ED.</emma:literal>
                </emma:interpretation>
                <emma:interpretation id="interp3" emma:lang="en-IN" emma:confidence="0">
                  <emma:literal>Foo.</emma:literal>
                </emma:interpretation>
                <emma:interpretation id="interp4" emma:lang="en-IN" emma:confidence="0">
                  <emma:literal>Fu.</emma:literal>
                </emma:interpretation>
              </emma:one-of>
            </emma:emma>
          </inkml:annotationXML>
          <inkml:trace contextRef="#ctx0" brushRef="#br0">1274 2773 482,'0'0'0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22:44.0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849BAF-4FD3-40C9-82CC-0AFBF8958847}" emma:medium="tactile" emma:mode="ink">
          <msink:context xmlns:msink="http://schemas.microsoft.com/ink/2010/main" type="inkDrawing" rotatedBoundingBox="8260,4292 9728,4456 9725,4480 8258,4317" shapeName="Other"/>
        </emma:interpretation>
      </emma:emma>
    </inkml:annotationXML>
    <inkml:trace contextRef="#ctx0" brushRef="#br0">0 1 805,'0'0'397,"0"0"-383,0 0 8,0 0 51,0 0-16,0 0-29,0 0 0,98 0-10,-52 0-4,0 0-1,2 2-4,-1 6-1,7 3 0,6 1 0,6-3 3,8 0 3,5 0-5,5-1-2,-2 3 2,-1-4-3,1 1-2,7-1-2,-6 1 0,-4-1-2,-9 0 0,-16 1 0,-15-1 0,-4 0 0,-11-3 2,-9-3-2,-2 3-1,-8-4 1,-5 0 2,3 0-2,-3 0 1,0 0 0,0 0 1,0 0 0,0 0-1,0 0-1,0 0 2,0 0-2,0 0 0,0 0-3,0 0-3,0 0-5,2 0 2,-2 0-6,3 0-11,-2 0 17,3-5 3,-3 1-8,-1 1-6,3 3-14,-3 0-38,0 0-73,0-2-208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22:46.7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31BB48-25F5-4B58-8A22-C14DFC35B399}" emma:medium="tactile" emma:mode="ink">
          <msink:context xmlns:msink="http://schemas.microsoft.com/ink/2010/main" type="writingRegion" rotatedBoundingBox="16191,4496 17093,4496 17093,4542 16191,4542"/>
        </emma:interpretation>
      </emma:emma>
    </inkml:annotationXML>
    <inkml:traceGroup>
      <inkml:annotationXML>
        <emma:emma xmlns:emma="http://www.w3.org/2003/04/emma" version="1.0">
          <emma:interpretation id="{BDB25F1B-8525-403A-A24B-4A4B444610A0}" emma:medium="tactile" emma:mode="ink">
            <msink:context xmlns:msink="http://schemas.microsoft.com/ink/2010/main" type="paragraph" rotatedBoundingBox="16191,4496 17093,4496 17093,4542 16191,4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6FF1F5-5D98-4ABE-B44B-0DEF391F717F}" emma:medium="tactile" emma:mode="ink">
              <msink:context xmlns:msink="http://schemas.microsoft.com/ink/2010/main" type="line" rotatedBoundingBox="16191,4496 17093,4496 17093,4542 16191,4542"/>
            </emma:interpretation>
          </emma:emma>
        </inkml:annotationXML>
        <inkml:traceGroup>
          <inkml:annotationXML>
            <emma:emma xmlns:emma="http://www.w3.org/2003/04/emma" version="1.0">
              <emma:interpretation id="{1DD03A79-9B42-4D2F-B1A2-3D2EBEFF6E97}" emma:medium="tactile" emma:mode="ink">
                <msink:context xmlns:msink="http://schemas.microsoft.com/ink/2010/main" type="inkWord" rotatedBoundingBox="16191,4496 17093,4496 17093,4542 16191,4542"/>
              </emma:interpretation>
              <emma:one-of disjunction-type="recognition" id="oneOf0">
                <emma:interpretation id="interp0" emma:lang="en-IN" emma:confidence="0">
                  <emma:literal>-</emma:literal>
                </emma:interpretation>
                <emma:interpretation id="interp1" emma:lang="en-IN" emma:confidence="0">
                  <emma:literal>_</emma:literal>
                </emma:interpretation>
                <emma:interpretation id="interp2" emma:lang="en-IN" emma:confidence="0">
                  <emma:literal>~</emma:literal>
                </emma:interpretation>
                <emma:interpretation id="interp3" emma:lang="en-IN" emma:confidence="0">
                  <emma:literal>p</emma:literal>
                </emma:interpretation>
                <emma:interpretation id="interp4" emma:lang="en-IN" emma:confidence="0">
                  <emma:literal>r</emma:literal>
                </emma:interpretation>
              </emma:one-of>
            </emma:emma>
          </inkml:annotationXML>
          <inkml:trace contextRef="#ctx0" brushRef="#br0">6 47 822,'0'0'17,"0"0"-1,0 0 19,0 0 53,0 0-46,0 0-16,0 0 18,-7-31 1,7 31 16,0 0-15,0-2-24,0 2-2,0 0-1,0 0-1,0 0-4,3 0-1,19 0-10,8 0 0,11 0 6,10 0-1,5-2 5,12 2-2,2 0-2,-1 0-4,-2 0 1,-4 0-4,-6 0-2,-3 0 2,-5 0 0,-5 0-2,-11 0 0,-9 0 1,-7 0 0,-6-4-1,-1 1 0,-1 2 4,2-2-3,-1 3 4,-1 0-4,-2 0-1,1 0-1,-2 0 1,-3 0 0,-3 0 0,0 0 0,0 0 0,0 0-1,0 0 2,0 0-2,0 0 1,0 0 0,0 0 0,0 0 0,0 0 0,0 0-1,0 0 1,0 0-4,0 0-13,0 0-5,0 0 9,0 0 3,0 0-1,0 0-13,0 0-21,0 0 0,0 0-43,0 4-50,0-1-16,0 1-285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25:12.1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63AFBB-ADCD-427B-B2C2-76F9A7C92FB0}" emma:medium="tactile" emma:mode="ink">
          <msink:context xmlns:msink="http://schemas.microsoft.com/ink/2010/main" type="inkDrawing" rotatedBoundingBox="16420,11602 16986,11535 16987,11546 16422,11614" shapeName="Other"/>
        </emma:interpretation>
      </emma:emma>
    </inkml:annotationXML>
    <inkml:trace contextRef="#ctx0" brushRef="#br0">-147 990 1140,'0'0'7,"0"0"1,0 0 23,0 0 14,0 0-16,173-12-22,-86 4-7,6-5-3,9-1-103,8-7-220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0:02.1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236178-5FD5-4328-9F6C-1342E0FE0CAA}" emma:medium="tactile" emma:mode="ink">
          <msink:context xmlns:msink="http://schemas.microsoft.com/ink/2010/main" type="writingRegion" rotatedBoundingBox="9084,6045 19762,6142 19744,8153 9065,8056"/>
        </emma:interpretation>
      </emma:emma>
    </inkml:annotationXML>
    <inkml:traceGroup>
      <inkml:annotationXML>
        <emma:emma xmlns:emma="http://www.w3.org/2003/04/emma" version="1.0">
          <emma:interpretation id="{A4900378-F8EF-4F4F-8EA8-44A9C52DE0E7}" emma:medium="tactile" emma:mode="ink">
            <msink:context xmlns:msink="http://schemas.microsoft.com/ink/2010/main" type="paragraph" rotatedBoundingBox="9084,6045 19762,6142 19744,8153 9065,8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38E4F8-56BF-40FB-803A-04C507F46F8E}" emma:medium="tactile" emma:mode="ink">
              <msink:context xmlns:msink="http://schemas.microsoft.com/ink/2010/main" type="line" rotatedBoundingBox="9084,6045 19762,6142 19744,8153 9065,8056"/>
            </emma:interpretation>
          </emma:emma>
        </inkml:annotationXML>
        <inkml:traceGroup>
          <inkml:annotationXML>
            <emma:emma xmlns:emma="http://www.w3.org/2003/04/emma" version="1.0">
              <emma:interpretation id="{79C800F3-4AF3-4C6F-9451-26E53BE9B826}" emma:medium="tactile" emma:mode="ink">
                <msink:context xmlns:msink="http://schemas.microsoft.com/ink/2010/main" type="inkWord" rotatedBoundingBox="9073,7232 10529,7245 10525,7739 9068,7726"/>
              </emma:interpretation>
              <emma:one-of disjunction-type="recognition" id="oneOf0">
                <emma:interpretation id="interp0" emma:lang="en-IN" emma:confidence="0">
                  <emma:literal>in</emma:literal>
                </emma:interpretation>
                <emma:interpretation id="interp1" emma:lang="en-IN" emma:confidence="0">
                  <emma:literal>it</emma:literal>
                </emma:interpretation>
                <emma:interpretation id="interp2" emma:lang="en-IN" emma:confidence="0">
                  <emma:literal>its</emma:literal>
                </emma:interpretation>
                <emma:interpretation id="interp3" emma:lang="en-IN" emma:confidence="0">
                  <emma:literal>we</emma:literal>
                </emma:interpretation>
                <emma:interpretation id="interp4" emma:lang="en-IN" emma:confidence="0">
                  <emma:literal>were</emma:literal>
                </emma:interpretation>
              </emma:one-of>
            </emma:emma>
          </inkml:annotationXML>
          <inkml:trace contextRef="#ctx0" brushRef="#br0">6052 1169 247,'0'0'543,"0"0"-543,0 0-33,0 0 24,0 0-286,0 0-113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8:23:31.4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CF6FA9-8609-4442-8B09-4D0DB5E70AE4}" emma:medium="tactile" emma:mode="ink">
          <msink:context xmlns:msink="http://schemas.microsoft.com/ink/2010/main" type="writingRegion" rotatedBoundingBox="25430,9911 32171,10168 32043,13530 25302,13273"/>
        </emma:interpretation>
      </emma:emma>
    </inkml:annotationXML>
    <inkml:traceGroup>
      <inkml:annotationXML>
        <emma:emma xmlns:emma="http://www.w3.org/2003/04/emma" version="1.0">
          <emma:interpretation id="{2769EBB8-410E-4E86-A724-5DE51FEBAF15}" emma:medium="tactile" emma:mode="ink">
            <msink:context xmlns:msink="http://schemas.microsoft.com/ink/2010/main" type="paragraph" rotatedBoundingBox="25742,10917 32133,11160 32043,13530 25652,13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2BFF29-ED44-469B-9392-607C4B231BC7}" emma:medium="tactile" emma:mode="ink">
              <msink:context xmlns:msink="http://schemas.microsoft.com/ink/2010/main" type="line" rotatedBoundingBox="25742,10917 32133,11160 32043,13530 25652,13287"/>
            </emma:interpretation>
          </emma:emma>
        </inkml:annotationXML>
        <inkml:traceGroup>
          <inkml:annotationXML>
            <emma:emma xmlns:emma="http://www.w3.org/2003/04/emma" version="1.0">
              <emma:interpretation id="{F70A873E-A390-41D3-AD4D-CB6E7E70547B}" emma:medium="tactile" emma:mode="ink">
                <msink:context xmlns:msink="http://schemas.microsoft.com/ink/2010/main" type="inkWord" rotatedBoundingBox="30207,11087 32133,11160 32060,13071 30134,12998"/>
              </emma:interpretation>
              <emma:one-of disjunction-type="recognition" id="oneOf0">
                <emma:interpretation id="interp0" emma:lang="en-IN" emma:confidence="0">
                  <emma:literal>truth</emma:literal>
                </emma:interpretation>
                <emma:interpretation id="interp1" emma:lang="en-IN" emma:confidence="0">
                  <emma:literal>truth.</emma:literal>
                </emma:interpretation>
                <emma:interpretation id="interp2" emma:lang="en-IN" emma:confidence="0">
                  <emma:literal>nut.</emma:literal>
                </emma:interpretation>
                <emma:interpretation id="interp3" emma:lang="en-IN" emma:confidence="0">
                  <emma:literal>Truett.</emma:literal>
                </emma:interpretation>
                <emma:interpretation id="interp4" emma:lang="en-IN" emma:confidence="0">
                  <emma:literal>Truett,</emma:literal>
                </emma:interpretation>
              </emma:one-of>
            </emma:emma>
          </inkml:annotationXML>
          <inkml:trace contextRef="#ctx0" brushRef="#br0">9367 2560 1087,'0'0'29,"0"0"-23,0 0 1,0 0-7,0 0-1,0 0-125,-55 52-331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1:44.9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189D9D-3B4E-4EEA-B6D4-5A6A99FD715E}" emma:medium="tactile" emma:mode="ink">
          <msink:context xmlns:msink="http://schemas.microsoft.com/ink/2010/main" type="writingRegion" rotatedBoundingBox="29952,9574 32810,9387 32941,11387 30084,11574"/>
        </emma:interpretation>
      </emma:emma>
    </inkml:annotationXML>
    <inkml:traceGroup>
      <inkml:annotationXML>
        <emma:emma xmlns:emma="http://www.w3.org/2003/04/emma" version="1.0">
          <emma:interpretation id="{78912B1F-7432-473D-9D11-E7D9954017E6}" emma:medium="tactile" emma:mode="ink">
            <msink:context xmlns:msink="http://schemas.microsoft.com/ink/2010/main" type="paragraph" rotatedBoundingBox="29952,9574 32467,9409 32556,10760 30041,109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ACA93B-F1C9-49EB-A1F5-A806CBCCB151}" emma:medium="tactile" emma:mode="ink">
              <msink:context xmlns:msink="http://schemas.microsoft.com/ink/2010/main" type="line" rotatedBoundingBox="29952,9574 32467,9409 32556,10760 30041,10925"/>
            </emma:interpretation>
          </emma:emma>
        </inkml:annotationXML>
        <inkml:traceGroup>
          <inkml:annotationXML>
            <emma:emma xmlns:emma="http://www.w3.org/2003/04/emma" version="1.0">
              <emma:interpretation id="{8A8741CD-988B-4D19-A7BA-CB4D505A5053}" emma:medium="tactile" emma:mode="ink">
                <msink:context xmlns:msink="http://schemas.microsoft.com/ink/2010/main" type="inkWord" rotatedBoundingBox="29952,9574 32467,9409 32556,10760 30041,10925"/>
              </emma:interpretation>
              <emma:one-of disjunction-type="recognition" id="oneOf0">
                <emma:interpretation id="interp0" emma:lang="en-IN" emma:confidence="0">
                  <emma:literal>mobile</emma:literal>
                </emma:interpretation>
                <emma:interpretation id="interp1" emma:lang="en-IN" emma:confidence="0">
                  <emma:literal>Mobile</emma:literal>
                </emma:interpretation>
                <emma:interpretation id="interp2" emma:lang="en-IN" emma:confidence="0">
                  <emma:literal>mobiles</emma:literal>
                </emma:interpretation>
                <emma:interpretation id="interp3" emma:lang="en-IN" emma:confidence="0">
                  <emma:literal>Mobiles</emma:literal>
                </emma:interpretation>
                <emma:interpretation id="interp4" emma:lang="en-IN" emma:confidence="0">
                  <emma:literal>MobileX</emma:literal>
                </emma:interpretation>
              </emma:one-of>
            </emma:emma>
          </inkml:annotationXML>
          <inkml:trace contextRef="#ctx0" brushRef="#br0">7789-350 1290,'0'0'45,"0"0"-32,0 0 56,0 0-33,0 0-28,0 0-8,-12-17-10,26 17-20,0 0-30,-1 0-76,4 0-236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1:35.4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EE7B3B-2830-4968-9BC9-4D4A4888DA19}" emma:medium="tactile" emma:mode="ink">
          <msink:context xmlns:msink="http://schemas.microsoft.com/ink/2010/main" type="writingRegion" rotatedBoundingBox="23560,10663 25238,10320 25414,11178 23735,11521"/>
        </emma:interpretation>
      </emma:emma>
    </inkml:annotationXML>
    <inkml:traceGroup>
      <inkml:annotationXML>
        <emma:emma xmlns:emma="http://www.w3.org/2003/04/emma" version="1.0">
          <emma:interpretation id="{0513F0AF-5D84-43B4-AA75-F0B01876A6A4}" emma:medium="tactile" emma:mode="ink">
            <msink:context xmlns:msink="http://schemas.microsoft.com/ink/2010/main" type="paragraph" rotatedBoundingBox="23560,10663 25238,10320 25414,11178 23735,11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6682F5-4B1E-4E4D-8090-E19DD15487F2}" emma:medium="tactile" emma:mode="ink">
              <msink:context xmlns:msink="http://schemas.microsoft.com/ink/2010/main" type="line" rotatedBoundingBox="23560,10663 25238,10320 25414,11178 23735,11521"/>
            </emma:interpretation>
          </emma:emma>
        </inkml:annotationXML>
        <inkml:traceGroup>
          <inkml:annotationXML>
            <emma:emma xmlns:emma="http://www.w3.org/2003/04/emma" version="1.0">
              <emma:interpretation id="{1F41540B-2BC7-42DB-AD96-1EC700BE3BA2}" emma:medium="tactile" emma:mode="ink">
                <msink:context xmlns:msink="http://schemas.microsoft.com/ink/2010/main" type="inkWord" rotatedBoundingBox="23560,10663 25238,10320 25414,11178 23735,11521"/>
              </emma:interpretation>
              <emma:one-of disjunction-type="recognition" id="oneOf0">
                <emma:interpretation id="interp0" emma:lang="en-IN" emma:confidence="0">
                  <emma:literal>Sid</emma:literal>
                </emma:interpretation>
                <emma:interpretation id="interp1" emma:lang="en-IN" emma:confidence="0">
                  <emma:literal>sid</emma:literal>
                </emma:interpretation>
                <emma:interpretation id="interp2" emma:lang="en-IN" emma:confidence="0">
                  <emma:literal>Süd</emma:literal>
                </emma:interpretation>
                <emma:interpretation id="interp3" emma:lang="en-IN" emma:confidence="0">
                  <emma:literal>Sial</emma:literal>
                </emma:interpretation>
                <emma:interpretation id="interp4" emma:lang="en-IN" emma:confidence="0">
                  <emma:literal>Siel</emma:literal>
                </emma:interpretation>
              </emma:one-of>
            </emma:emma>
          </inkml:annotationXML>
          <inkml:trace contextRef="#ctx0" brushRef="#br0">842 189 1276,'0'0'22,"0"0"6,0 0 55,0 0-51,0 0-28,0 0-4,-30-30-15,30 32-33,0 13 12,0 3-56,0 5-121,0-4-221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2:56.8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49BB9E-6D53-46B6-847A-642E62FDAB69}" emma:medium="tactile" emma:mode="ink">
          <msink:context xmlns:msink="http://schemas.microsoft.com/ink/2010/main" type="writingRegion" rotatedBoundingBox="30551,13877 32216,14053 32040,15717 30375,15542"/>
        </emma:interpretation>
      </emma:emma>
    </inkml:annotationXML>
    <inkml:traceGroup>
      <inkml:annotationXML>
        <emma:emma xmlns:emma="http://www.w3.org/2003/04/emma" version="1.0">
          <emma:interpretation id="{5E1A0EA5-B97B-466E-A821-FD310055E6DE}" emma:medium="tactile" emma:mode="ink">
            <msink:context xmlns:msink="http://schemas.microsoft.com/ink/2010/main" type="paragraph" rotatedBoundingBox="30694,13761 31813,14389 31517,14917 30398,14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0A2E56-9099-4CEA-B676-D61B932489ED}" emma:medium="tactile" emma:mode="ink">
              <msink:context xmlns:msink="http://schemas.microsoft.com/ink/2010/main" type="line" rotatedBoundingBox="30694,13761 31813,14389 31517,14917 30398,14289"/>
            </emma:interpretation>
          </emma:emma>
        </inkml:annotationXML>
        <inkml:traceGroup>
          <inkml:annotationXML>
            <emma:emma xmlns:emma="http://www.w3.org/2003/04/emma" version="1.0">
              <emma:interpretation id="{A927F056-4D5F-4CC1-94EA-2345E09A9E50}" emma:medium="tactile" emma:mode="ink">
                <msink:context xmlns:msink="http://schemas.microsoft.com/ink/2010/main" type="inkWord" rotatedBoundingBox="30694,13761 31813,14389 31517,14917 30398,14289"/>
              </emma:interpretation>
              <emma:one-of disjunction-type="recognition" id="oneOf0">
                <emma:interpretation id="interp0" emma:lang="en-IN" emma:confidence="0">
                  <emma:literal>m,</emma:literal>
                </emma:interpretation>
                <emma:interpretation id="interp1" emma:lang="en-IN" emma:confidence="0">
                  <emma:literal>MI,</emma:literal>
                </emma:interpretation>
                <emma:interpretation id="interp2" emma:lang="en-IN" emma:confidence="0">
                  <emma:literal>Ml,</emma:literal>
                </emma:interpretation>
                <emma:interpretation id="interp3" emma:lang="en-IN" emma:confidence="0">
                  <emma:literal>MI)</emma:literal>
                </emma:interpretation>
                <emma:interpretation id="interp4" emma:lang="en-IN" emma:confidence="0">
                  <emma:literal>Ml)</emma:literal>
                </emma:interpretation>
              </emma:one-of>
            </emma:emma>
          </inkml:annotationXML>
          <inkml:trace contextRef="#ctx0" brushRef="#br0">1145 502 906,'0'0'229,"0"0"-146,0 0 19,0 0-65,0 0-27,0 0-9,29 67 11,-29-21-9,0 1-3,-16 2-16,-5 2-83,6-6-174,0-12-440</inkml:trace>
        </inkml:traceGroup>
      </inkml:traceGroup>
    </inkml:traceGroup>
    <inkml:traceGroup>
      <inkml:annotationXML>
        <emma:emma xmlns:emma="http://www.w3.org/2003/04/emma" version="1.0">
          <emma:interpretation id="{FBAAA9F5-BD7E-458C-8455-B5B0D8C8B350}" emma:medium="tactile" emma:mode="ink">
            <msink:context xmlns:msink="http://schemas.microsoft.com/ink/2010/main" type="paragraph" rotatedBoundingBox="30450,15165 32080,15337 32040,15717 30410,15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A51F5B-E859-4D6E-97F7-D88BE8B4A0E6}" emma:medium="tactile" emma:mode="ink">
              <msink:context xmlns:msink="http://schemas.microsoft.com/ink/2010/main" type="line" rotatedBoundingBox="30450,15165 32080,15337 32040,15717 30410,15545"/>
            </emma:interpretation>
          </emma:emma>
        </inkml:annotationXML>
        <inkml:traceGroup>
          <inkml:annotationXML>
            <emma:emma xmlns:emma="http://www.w3.org/2003/04/emma" version="1.0">
              <emma:interpretation id="{B12FF72B-4FB7-41D3-AD3B-BECF197ED1F5}" emma:medium="tactile" emma:mode="ink">
                <msink:context xmlns:msink="http://schemas.microsoft.com/ink/2010/main" type="inkWord" rotatedBoundingBox="30450,15165 32080,15337 32040,15717 30410,15545"/>
              </emma:interpretation>
              <emma:one-of disjunction-type="recognition" id="oneOf1">
                <emma:interpretation id="interp5" emma:lang="en-IN" emma:confidence="0">
                  <emma:literal>me</emma:literal>
                </emma:interpretation>
                <emma:interpretation id="interp6" emma:lang="en-IN" emma:confidence="0">
                  <emma:literal>Mr</emma:literal>
                </emma:interpretation>
                <emma:interpretation id="interp7" emma:lang="en-IN" emma:confidence="0">
                  <emma:literal>m</emma:literal>
                </emma:interpretation>
                <emma:interpretation id="interp8" emma:lang="en-IN" emma:confidence="0">
                  <emma:literal>my</emma:literal>
                </emma:interpretation>
                <emma:interpretation id="interp9" emma:lang="en-IN" emma:confidence="0">
                  <emma:literal>men</emma:literal>
                </emma:interpretation>
              </emma:one-of>
            </emma:emma>
          </inkml:annotationXML>
          <inkml:trace contextRef="#ctx0" brushRef="#br0" timeOffset="824.4209">-34 1373 1189,'0'0'39,"0"0"-30,0 0 49,0 0-12,-23 113-26,16-74-7,6-5-10,-2-4 2,1-7-3,-1-7 1,1-7-1,-3-7-1,2-2 2,3-2 4,0-26-1,0-10-6,0-7 0,15-2 0,2 6 2,2 8 2,-5 8-1,-1 12 2,-4 6 2,-1 7-2,-2 0-1,2 0-3,3 7 3,-1 13-2,3-1 2,1-2-4,-5-2 0,4-3 4,-7-1-4,2-8 0,-2-3-1,4 0 0,4 0 1,7-10-1,2-14 1,1-5 2,5 1-2,-6 1 2,1 5-3,-4 7 2,-4 8 1,-3 7 2,-2 0 0,2 2-1,-4 22 2,-1 6 4,-2 1-1,-2 0 3,-4-1-7,1-2-1,-1-5-1,0-5-2,0-3 1,0-3-2,0-1-6,0-8-22,8-3-35,6 0-125,10 0-169</inkml:trace>
          <inkml:trace contextRef="#ctx0" brushRef="#br0" timeOffset="1129.6289">666 1417 920,'0'0'175,"0"0"-65,0 0 8,0 0-43,0 0-45,141-64-3,-117 64-8,-5 0-6,-7 10-5,-2 7-6,-7 4-2,-3 8 5,0 2-3,0-2-1,-14 6 2,-11-3-1,-4 1 0,5-1 3,5-1-3,7-9 4,7-2 0,5-4 0,5-6-3,41-6 6,23-4-1,28 0-7,15 0-1,13-21-27,-1-8-32,-2-7-171,-11-6-1012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6:54.2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2CE260-7618-4C90-BB5B-DAB6858EDE77}" emma:medium="tactile" emma:mode="ink">
          <msink:context xmlns:msink="http://schemas.microsoft.com/ink/2010/main" type="writingRegion" rotatedBoundingBox="1905,14997 4446,14779 4507,15483 1966,15701"/>
        </emma:interpretation>
      </emma:emma>
    </inkml:annotationXML>
    <inkml:traceGroup>
      <inkml:annotationXML>
        <emma:emma xmlns:emma="http://www.w3.org/2003/04/emma" version="1.0">
          <emma:interpretation id="{1C80307D-86FB-4A42-8382-14CEC21793CB}" emma:medium="tactile" emma:mode="ink">
            <msink:context xmlns:msink="http://schemas.microsoft.com/ink/2010/main" type="paragraph" rotatedBoundingBox="1905,14997 4446,14779 4507,15483 1966,157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129C64-D503-4FB3-842C-3729AB56A571}" emma:medium="tactile" emma:mode="ink">
              <msink:context xmlns:msink="http://schemas.microsoft.com/ink/2010/main" type="line" rotatedBoundingBox="1905,14997 4446,14779 4507,15483 1966,15701"/>
            </emma:interpretation>
          </emma:emma>
        </inkml:annotationXML>
        <inkml:traceGroup>
          <inkml:annotationXML>
            <emma:emma xmlns:emma="http://www.w3.org/2003/04/emma" version="1.0">
              <emma:interpretation id="{6E83B84B-1BD5-47B5-B775-E7356A92AB55}" emma:medium="tactile" emma:mode="ink">
                <msink:context xmlns:msink="http://schemas.microsoft.com/ink/2010/main" type="inkWord" rotatedBoundingBox="1905,14997 4446,14779 4507,15483 1966,15701">
                  <msink:destinationLink direction="with" ref="{2FB00939-211B-4C98-8622-B91E5C0949AC}"/>
                </msink:context>
              </emma:interpretation>
              <emma:one-of disjunction-type="recognition" id="oneOf0">
                <emma:interpretation id="interp0" emma:lang="en-IN" emma:confidence="0">
                  <emma:literal>Dino</emma:literal>
                </emma:interpretation>
                <emma:interpretation id="interp1" emma:lang="en-IN" emma:confidence="0">
                  <emma:literal>D. no</emma:literal>
                </emma:interpretation>
                <emma:interpretation id="interp2" emma:lang="en-IN" emma:confidence="0">
                  <emma:literal>D. No</emma:literal>
                </emma:interpretation>
                <emma:interpretation id="interp3" emma:lang="en-IN" emma:confidence="0">
                  <emma:literal>Dyno</emma:literal>
                </emma:interpretation>
                <emma:interpretation id="interp4" emma:lang="en-IN" emma:confidence="0">
                  <emma:literal>Dymo</emma:literal>
                </emma:interpretation>
              </emma:one-of>
            </emma:emma>
          </inkml:annotationXML>
          <inkml:trace contextRef="#ctx0" brushRef="#br0">0 150 973,'0'0'22,"0"0"-18,0 0 71,0 0-14,0 0-61,0 0 5,41-100 30,11 94-34,13-3-1,14 1 9,12-3 14,4 2-6,6 4 15,-4 5-11,-4 0 4,-14 9-7,-5 20-13,-14 6-2,-14 12-2,-13 2-1,-9 9 2,-11 1 1,-12-2 3,-1 2-4,-4-3 0,-34-4 0,-13-4 2,-14-4 2,-14-7 2,-12-5 0,-4-9-1,-2-11 7,9-5-3,10-7-3,12 0-4,15 0 4,10 0-7,18 0 5,8-4-6,11-1 4,4 1-4,0-1-12,36-6-92,24-3 4,16-3-93,16-4-75,-4-2-124</inkml:trace>
          <inkml:trace contextRef="#ctx0" brushRef="#br0" timeOffset="-479.3842">482 142 1000,'0'0'2,"0"0"16,0 0 55,0 0 39,0 0-49,0 0-38,0 0-22,0 0-3,-41-63 0,63 115 3,-6 19 8,-4 2 2,-1 1-5,-3-5-1,6-7-4,-4-11 0,-1-5-2,1-7-1,-2-14-13,-2-7-52,3-13-91,-5-5-207,-4-9-146</inkml:trace>
          <inkml:trace contextRef="#ctx0" brushRef="#br0" timeOffset="302.2639">1387 293 1260,'0'0'8,"0"0"20,0 0 47,0 0-46,0 0-24,0 0-5,-28-18-8,28 22-56,0 10-14,22 5-128,-2-9-213,7-2-211</inkml:trace>
          <inkml:trace contextRef="#ctx0" brushRef="#br0" timeOffset="1192.0062">1729 226 1267,'0'0'24,"0"0"-15,0 0 33,0 0-9,0 0-27,0 0 4,4 94 7,1-42-8,-3 4-4,-2-9 0,3-7-3,-3-10 1,0-9-1,0-10-2,0-10 0,0-1 6,0 0 3,0-26-1,-8-14-6,-6-14-2,4-4 1,7 0 1,3 5-2,0 10 3,0 17-3,8 12-1,5 11-1,1 3 2,6 16-3,7 20 3,0 14 2,-3 5 5,-5-3-5,5-6 2,2-7-4,1-10 4,2-11-4,-6-10 2,0-8-1,-5 0 3,3-21 9,-4-16 3,-2-8-3,-6-6-7,-6 1-3,-3 3 1,0 8 1,0 3-1,-14 7 2,-3 8-6,9 6 1,-2 6-3,6 4 0,2 4 2,-1 1-16,3 0-26,0 0-18,0 11-26,5 8-19,17-1-7,9-6-41,4-6-29,6 1 161,0-7-117,-3 0 12,-6 0 126,-1 0 0,-12-13 39,-4 4 110,-3 2 46,-5 6-52,0 1-36,3 0-25,-1 0-18,2 5-19,-1 14-11,3 7-3,-4 6-7,1 2-5,-1 0-8,4-1-9,-4-3 0,1-7 3,4-7-5,-1-8 1,-2-8-1,1 0 4,-1 0 0,2-24 4,-5-10-6,-8-9-2,0-8-5,0 3 2,-25 1 0,-4 6 3,-4 7 0,-5 15 0,-2 11-4,1 8 1,-2 0 3,5 0-5,2 17-18,11 4-40,8 4-40,12-2-38,3-6-189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6:56.0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B00939-211B-4C98-8622-B91E5C0949AC}" emma:medium="tactile" emma:mode="ink">
          <msink:context xmlns:msink="http://schemas.microsoft.com/ink/2010/main" type="inkDrawing" rotatedBoundingBox="5253,14729 6319,19388 5940,19475 4874,14815" semanticType="callout" shapeName="Other">
            <msink:sourceLink direction="with" ref="{6E83B84B-1BD5-47B5-B775-E7356A92AB55}"/>
            <msink:sourceLink direction="with" ref="{173712A9-89CA-4E38-AE6F-76F60947A1E1}"/>
          </msink:context>
        </emma:interpretation>
      </emma:emma>
    </inkml:annotationXML>
    <inkml:trace contextRef="#ctx0" brushRef="#br0">0 0 1082,'0'0'109,"0"0"-100,0 0 14,0 0 54,0 0-54,0 0-18,-10 10 3,37 50 19,2 20 4,-2 26-4,-8 26-5,-5 24-7,-2 33 0,4 22-2,6 15-4,12 17 12,8-2-10,17 2-4,7-1 1,13 0 2,16 12-4,0 21 5,3 4-6,-11 4 4,-23-16-7,-11-31-2,-19-28 2,-19-35-2,-15-37 0,0-39 0,-10-34-4,-4-31 4,1-28 0,10-4 0,3-32-1,0-38-5,16-29-26,22-28-11,9-18-44,4-16-138,-1-17-545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26:10.9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1B9197-2582-4547-BBFB-424E69770A37}" emma:medium="tactile" emma:mode="ink">
          <msink:context xmlns:msink="http://schemas.microsoft.com/ink/2010/main" type="writingRegion" rotatedBoundingBox="17178,8290 21101,8290 21101,10213 17178,10213"/>
        </emma:interpretation>
      </emma:emma>
    </inkml:annotationXML>
    <inkml:traceGroup>
      <inkml:annotationXML>
        <emma:emma xmlns:emma="http://www.w3.org/2003/04/emma" version="1.0">
          <emma:interpretation id="{CDD2EA4F-9A48-4418-A560-2FF4D5D75C63}" emma:medium="tactile" emma:mode="ink">
            <msink:context xmlns:msink="http://schemas.microsoft.com/ink/2010/main" type="paragraph" rotatedBoundingBox="17178,8290 21101,8290 21101,10213 17178,10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7AFD43-3876-4552-B5B7-D2FBE44D92CE}" emma:medium="tactile" emma:mode="ink">
              <msink:context xmlns:msink="http://schemas.microsoft.com/ink/2010/main" type="line" rotatedBoundingBox="17178,8290 21101,8290 21101,10213 17178,10213"/>
            </emma:interpretation>
          </emma:emma>
        </inkml:annotationXML>
        <inkml:traceGroup>
          <inkml:annotationXML>
            <emma:emma xmlns:emma="http://www.w3.org/2003/04/emma" version="1.0">
              <emma:interpretation id="{D74C3085-3C92-42B9-B22B-BD03E8C46AC4}" emma:medium="tactile" emma:mode="ink">
                <msink:context xmlns:msink="http://schemas.microsoft.com/ink/2010/main" type="inkWord" rotatedBoundingBox="17178,8290 21101,8290 21101,10213 17178,10213"/>
              </emma:interpretation>
              <emma:one-of disjunction-type="recognition" id="oneOf0">
                <emma:interpretation id="interp0" emma:lang="en-IN" emma:confidence="0">
                  <emma:literal>to</emma:literal>
                </emma:interpretation>
                <emma:interpretation id="interp1" emma:lang="en-IN" emma:confidence="0">
                  <emma:literal>so</emma:literal>
                </emma:interpretation>
                <emma:interpretation id="interp2" emma:lang="en-IN" emma:confidence="0">
                  <emma:literal>To</emma:literal>
                </emma:interpretation>
                <emma:interpretation id="interp3" emma:lang="en-IN" emma:confidence="0">
                  <emma:literal>too</emma:literal>
                </emma:interpretation>
                <emma:interpretation id="interp4" emma:lang="en-IN" emma:confidence="0">
                  <emma:literal>do</emma:literal>
                </emma:interpretation>
              </emma:one-of>
            </emma:emma>
          </inkml:annotationXML>
          <inkml:trace contextRef="#ctx0" brushRef="#br0">2080 368 519,'0'0'33,"0"0"12,0 0 48,0 0-39,0 0-39,0 0-10,0 0 3,-74-33-3,63 26 25,-4-2 31,3 0 8,-2-6-18,-4-1-4,-1-2-16,0-3-5,0 3-16,0-1 4,-3-1-2,2 2 0,-6-3-5,3 2 2,-6 0-9,-4 0 2,-5 3 4,-6 0-6,1 4 4,-4 3-1,-2-1-3,3 3 1,2 1-1,-2 2 2,0 4-2,-1 0 0,-7 0 1,2 0-1,-4 0 0,4 0 0,-2 6 0,7 5 1,1-1 5,5 0-1,2 4-3,-2 1-2,-1 2 8,0-1-8,-2 1 0,-4 0-3,-2-3 3,2 5 2,2-4-1,8 0 0,4-1 1,0 2-1,6 2-1,-4 0-1,-1 8 1,2 0 0,1 7 0,-2-4 0,3 1-4,3 1 4,3-6 4,8 0-4,2-2 0,4 1-2,2 0 4,-1 6-1,4 3 0,-6 5 5,2 5-3,2 3-1,3 0 0,3-2 4,0-3-2,0-2 0,0 0-3,9-2 6,10-3 3,2 3-4,2-4 4,-2 2-5,4 4 9,-1 2-12,4-1 3,1 2 2,7-3-6,7-5 2,6-5 1,5-3-1,1-7 4,5-4-3,0-1-4,-5-2 6,-4-1-2,-4-4-2,-6 4-2,5-6 0,2 2 3,5-2-2,4-4 3,3 0-2,7 2 0,2-3 2,1 0-4,-5 0 2,-10 0-1,-9 4 1,-8-1-2,-4 3-1,-4-1-2,5-3 2,0 0 1,5-2-3,4 0 6,6 0 0,4-9-2,1-7-1,-7 0 0,-6-3 2,-5-2-1,-6 3 2,3-1 0,-6-3 0,5-1 5,4-6 1,1-1 0,6-5-5,-2-4 0,0 3-2,-9-1 3,-6-4-1,-7 3-4,-6-2 2,2-4 1,-6-1 0,-6-7 5,3-10-8,-3-5 2,1-9-1,0-6 1,-5 7-2,0 5 3,0 6-2,0 9-1,-16 8 0,-11 5 2,-11 4-2,-11 4 3,-6 2-3,-2 4 3,0 2-3,8 3-4,10-2 4,2 8 4,14 1-4,5 5-1,10 6-2,4 5-28,4 0-33,-5 5-102,-1 14-194</inkml:trace>
          <inkml:trace contextRef="#ctx0" brushRef="#br0" timeOffset="967.5761">594 381 359,'0'0'262,"0"0"-230,0 0 96,0 0-27,0 0-44,0 0-18,15-71 3,-11 56-8,-4 2 17,0 0-13,0 0-1,0 0-8,-11 3-4,-14-2-11,-5-3-9,-11 5 12,-5-3-12,-5 3 5,-5-1 10,-3-1-10,-7 1-1,-9-1-3,-4-1-3,-8-1-1,-9 1 3,-11-5-3,-6-1 0,-2-2 6,4-1 11,13 3 7,10 4-5,18 1-3,15 6-4,17 0-4,14 1-5,12 4-2,7 1-1,5-2-1,0 4 1,-2-3-2,2 1 2,-6 1 0,1-2-2,-1 2 1,-3 1-1,1-3 0,3 3-5,3 0-26,2 0-47,0 0-55,0 0-345</inkml:trace>
          <inkml:trace contextRef="#ctx0" brushRef="#br0" timeOffset="1582.7483">-883-360 799,'0'0'42,"0"0"-21,0 0 106,0 0-19,0 0-65,0 0-12,-103 30 0,73-12 6,-10 5-14,-5 2 3,-9 1-4,-1 1-7,-4-4-2,4 1 5,3-2-7,6-5-5,8-1-3,6-9-2,16-2 7,9-1-2,3-4-2,4 0 1,0 0-4,0 0 6,0 0 1,0 0-3,0 3-1,0 4-4,0 4 1,4 8 0,5 7-1,4 0-1,1 9 1,6 4 0,3 4 3,5 3-3,4 2 2,-4 3-2,5-2-11,-3-1-34,-1-4-24,-1 0-46,-1-7-135,-3-4-175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6:56.8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EDDDE31-4255-4152-B9E3-8280FE9385C2}" emma:medium="tactile" emma:mode="ink">
          <msink:context xmlns:msink="http://schemas.microsoft.com/ink/2010/main" type="writingRegion" rotatedBoundingBox="5657,14984 7907,14906 7929,15556 5680,15635"/>
        </emma:interpretation>
      </emma:emma>
    </inkml:annotationXML>
    <inkml:traceGroup>
      <inkml:annotationXML>
        <emma:emma xmlns:emma="http://www.w3.org/2003/04/emma" version="1.0">
          <emma:interpretation id="{4A937F01-E29E-4258-BCF1-13AC66310624}" emma:medium="tactile" emma:mode="ink">
            <msink:context xmlns:msink="http://schemas.microsoft.com/ink/2010/main" type="paragraph" rotatedBoundingBox="5657,14984 7907,14906 7929,15556 5680,156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2073DF-DFBA-4E7D-8B7F-043FB31A8C4E}" emma:medium="tactile" emma:mode="ink">
              <msink:context xmlns:msink="http://schemas.microsoft.com/ink/2010/main" type="line" rotatedBoundingBox="5657,14984 7907,14906 7929,15556 5680,15635"/>
            </emma:interpretation>
          </emma:emma>
        </inkml:annotationXML>
        <inkml:traceGroup>
          <inkml:annotationXML>
            <emma:emma xmlns:emma="http://www.w3.org/2003/04/emma" version="1.0">
              <emma:interpretation id="{173712A9-89CA-4E38-AE6F-76F60947A1E1}" emma:medium="tactile" emma:mode="ink">
                <msink:context xmlns:msink="http://schemas.microsoft.com/ink/2010/main" type="inkWord" rotatedBoundingBox="5657,14984 6720,14947 6742,15598 5680,15635">
                  <msink:destinationLink direction="with" ref="{2FB00939-211B-4C98-8622-B91E5C0949AC}"/>
                </msink:context>
              </emma:interpretation>
              <emma:one-of disjunction-type="recognition" id="oneOf0">
                <emma:interpretation id="interp0" emma:lang="en-IN" emma:confidence="0">
                  <emma:literal>D.</emma:literal>
                </emma:interpretation>
                <emma:interpretation id="interp1" emma:lang="en-IN" emma:confidence="0">
                  <emma:literal>D</emma:literal>
                </emma:interpretation>
                <emma:interpretation id="interp2" emma:lang="en-IN" emma:confidence="0">
                  <emma:literal>D,</emma:literal>
                </emma:interpretation>
                <emma:interpretation id="interp3" emma:lang="en-IN" emma:confidence="0">
                  <emma:literal>D'</emma:literal>
                </emma:interpretation>
                <emma:interpretation id="interp4" emma:lang="en-IN" emma:confidence="0">
                  <emma:literal>Do</emma:literal>
                </emma:interpretation>
              </emma:one-of>
            </emma:emma>
          </inkml:annotationXML>
          <inkml:trace contextRef="#ctx0" brushRef="#br0">0 144 1167,'0'0'12,"0"0"16,0 0 60,88-114-59,-23 96 1,19 10-13,4 5 18,1 3-17,-5 4 0,-16 26-15,-16 14-2,-13 10 0,-18 6-1,-9 6 0,-12-9 0,0-1 5,-28-5-5,-13-7 2,-14-3 1,-9-7-3,-5-5 2,-1-3 3,4-8-2,9 0-3,13-6 1,14-4-2,9-7 3,15 2-4,3-3-10,3 0-21,0 0-22,22 0-96,16 0-63,16-5-135,1-18-275</inkml:trace>
          <inkml:trace contextRef="#ctx0" brushRef="#br0" timeOffset="-362.6445">338 220 404,'0'0'492,"0"0"-466,0 0 73,0 0 60,0 0-89,0 0-58,-28-7 10,42 54 21,2 8-11,1-3-15,0-4-7,-2-5-8,-6-6 1,2-7-1,-3-3-2,-2-4-37,-6-9-66,0-14-139,0 0-272</inkml:trace>
          <inkml:trace contextRef="#ctx0" brushRef="#br0" timeOffset="348.0684">1043 201 958,'0'0'301,"0"0"-289,0 0 47,0 0 26,0 0-63,0 0-14,-8-63-8,8 63 0,0 6-1,0 13-1,0 2-50,0 2-45,13-10-56,6-6-219</inkml:trace>
        </inkml:traceGroup>
        <inkml:traceGroup>
          <inkml:annotationXML>
            <emma:emma xmlns:emma="http://www.w3.org/2003/04/emma" version="1.0">
              <emma:interpretation id="{E4918EFD-361C-458C-B5D3-6C27A2211677}" emma:medium="tactile" emma:mode="ink">
                <msink:context xmlns:msink="http://schemas.microsoft.com/ink/2010/main" type="inkWord" rotatedBoundingBox="7076,14986 7908,14956 7929,15551 7096,15580"/>
              </emma:interpretation>
              <emma:one-of disjunction-type="recognition" id="oneOf1">
                <emma:interpretation id="interp5" emma:lang="en-IN" emma:confidence="0">
                  <emma:literal>ho</emma:literal>
                </emma:interpretation>
                <emma:interpretation id="interp6" emma:lang="en-IN" emma:confidence="0">
                  <emma:literal>no</emma:literal>
                </emma:interpretation>
                <emma:interpretation id="interp7" emma:lang="en-IN" emma:confidence="0">
                  <emma:literal>he</emma:literal>
                </emma:interpretation>
                <emma:interpretation id="interp8" emma:lang="en-IN" emma:confidence="0">
                  <emma:literal>how</emma:literal>
                </emma:interpretation>
                <emma:interpretation id="interp9" emma:lang="en-IN" emma:confidence="0">
                  <emma:literal>to</emma:literal>
                </emma:interpretation>
              </emma:one-of>
            </emma:emma>
          </inkml:annotationXML>
          <inkml:trace contextRef="#ctx0" brushRef="#br0" timeOffset="1044.4221">1414 14 1292,'0'0'13,"0"0"11,0 0 11,0 0-6,0 0 6,60 161-8,-53-91-13,-4 8-3,-3-8-6,0-5-2,0-11 1,0-14-4,0-11 1,0-12 0,0-8 0,0-9 1,0 0 3,9-15 3,18-21-6,3-9-2,5 4 0,-2 8-2,-6 7 2,-2 8-1,-1 6 1,-2 2 0,-3-1 0,3 6 1,-3-1-1,-1 2 0,-3 1-1,-2 3 1,1 0-1,-4 0 0,4 0-1,0 13 2,4 6-3,-3 7 3,6-3 0,-5-1-1,3-2 1,-2-10-1,0-4 3,4-6-2,1 0 0,7-14-5,-3-14 1,-2-12-3,-10-4 5,-6-2 0,-8 3 2,0 11 0,0 11 0,0 9 0,0 11 2,0 1-2,0 4 0,-3 25 0,-2 7 0,5-1 0,0-2 0,0-7 1,0-4-1,15-7 2,4-6-2,0-7 0,3-2-1,-3-2-2,-2-24 1,-7-7-1,-9-8 2,-1-2-4,0-3-9,-9 9-3,-12 13 2,-11 15 12,-9 9-10,-6 20-68,-2 11-119,24-2-905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6:58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73A2AA6-A8E5-41ED-8530-B0BD3E3517C6}" emma:medium="tactile" emma:mode="ink">
          <msink:context xmlns:msink="http://schemas.microsoft.com/ink/2010/main" type="writingRegion" rotatedBoundingBox="18442,14925 20242,14799 20289,15476 18489,15602"/>
        </emma:interpretation>
      </emma:emma>
    </inkml:annotationXML>
    <inkml:traceGroup>
      <inkml:annotationXML>
        <emma:emma xmlns:emma="http://www.w3.org/2003/04/emma" version="1.0">
          <emma:interpretation id="{FF75A775-AF2E-484A-8FFA-9DFE4EA1F108}" emma:medium="tactile" emma:mode="ink">
            <msink:context xmlns:msink="http://schemas.microsoft.com/ink/2010/main" type="paragraph" rotatedBoundingBox="18442,14925 20242,14799 20289,15476 18489,15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2C3217-C36B-45BC-ACAC-60E403F263C2}" emma:medium="tactile" emma:mode="ink">
              <msink:context xmlns:msink="http://schemas.microsoft.com/ink/2010/main" type="line" rotatedBoundingBox="18442,14925 20242,14799 20289,15476 18489,15602"/>
            </emma:interpretation>
          </emma:emma>
        </inkml:annotationXML>
        <inkml:traceGroup>
          <inkml:annotationXML>
            <emma:emma xmlns:emma="http://www.w3.org/2003/04/emma" version="1.0">
              <emma:interpretation id="{777E490E-585A-40B0-BB9B-FBFD720ABEE2}" emma:medium="tactile" emma:mode="ink">
                <msink:context xmlns:msink="http://schemas.microsoft.com/ink/2010/main" type="inkWord" rotatedBoundingBox="18442,14925 20242,14799 20289,15476 18489,15602">
                  <msink:destinationLink direction="with" ref="{6C8ABE13-3866-4B81-908B-42EF04D3CD7D}"/>
                </msink:context>
              </emma:interpretation>
              <emma:one-of disjunction-type="recognition" id="oneOf0">
                <emma:interpretation id="interp0" emma:lang="en-IN" emma:confidence="0">
                  <emma:literal>DNo</emma:literal>
                </emma:interpretation>
                <emma:interpretation id="interp1" emma:lang="en-IN" emma:confidence="0">
                  <emma:literal>D No</emma:literal>
                </emma:interpretation>
                <emma:interpretation id="interp2" emma:lang="en-IN" emma:confidence="0">
                  <emma:literal>No</emma:literal>
                </emma:interpretation>
                <emma:interpretation id="interp3" emma:lang="en-IN" emma:confidence="0">
                  <emma:literal>Doro</emma:literal>
                </emma:interpretation>
                <emma:interpretation id="interp4" emma:lang="en-IN" emma:confidence="0">
                  <emma:literal>Drvo</emma:literal>
                </emma:interpretation>
              </emma:one-of>
            </emma:emma>
          </inkml:annotationXML>
          <inkml:trace contextRef="#ctx0" brushRef="#br0">100 176 1240,'0'0'14,"0"0"5,2-116 57,39 91-30,16 7-30,22 6 3,17 12-1,10 0-4,-1 6-5,-11 25-7,-19 14 0,-18 10-2,-21 5 0,-17 4 0,-19-2 1,-5 1-1,-45-3 1,-20-1 3,-22-6-1,-15-8-3,-8-10 3,1-9-3,13-9 1,17-7 0,19-7-1,21-3-3,23 0-14,17 0-29,4 0-36,36 0-361</inkml:trace>
          <inkml:trace contextRef="#ctx0" brushRef="#br0" timeOffset="-326.8976">328 164 876,'0'0'430,"0"0"-424,0 0 15,0 0 39,0 0-46,0 0-13,74 19-1,-58 40 2,-3 4-1,-7 1 1,-1-2-2,0-3-48,-5-7-27,0-7-81,0-15-225</inkml:trace>
          <inkml:trace contextRef="#ctx0" brushRef="#br0" timeOffset="524.1557">1080 292 1359,'0'0'2,"0"0"2,0 0 7,0 0-4,0 0-1,0 0 5,-31 108 0,29-66-5,-3-4-1,1-6-3,-1-8-1,0-10 0,0-7 1,2-7 2,-5 0 8,2-15-8,-2-22-1,2-12-2,3-7 1,3 1-1,0 12 0,3 13 3,8 16-4,5 11-9,-1 3 9,9 11 1,3 24 5,5 5-4,-2 3 0,1-2-2,-2-6 1,2-6 0,1-11 0,-7-6 1,-3-11-1,-4-1 1,-4-4 1,-3-26 1,0-9 0,-5-8-2,-6-9-1,0-5-1,0 5 0,0 7 0,0 17 0,0 14-1,-1 18-3,1 0-14,0 26-44,0 14 20,6 5-34,16-1-91,4-5-129,10-13-220</inkml:trace>
          <inkml:trace contextRef="#ctx0" brushRef="#br0" timeOffset="955.3946">1776 295 663,'0'0'159,"0"0"65,0 0-91,0 0-28,0 0-57,0 0-8,-37-97-18,9 97-13,-4 0-4,-4 8-3,-4 15 2,4 7-2,3 5-1,8-2 2,9-3-1,8-1-1,6-6 2,2-2-3,0-9 2,2-3-1,17-4 1,8-5 3,1 0-2,2 0-3,-5-15 0,-1-6-7,-3-4 0,-10 1 2,-3 2 3,-7 7 2,-1 1 1,0 3 0,0 4 0,-6 2 3,-2 3-2,-1 2-1,-4 0-1,3 0 0,-4 0 0,3 0 0,-2 0 1,-1 0-1,5 0 1,-1 0-1,6 0-11,4 0-24,0-1-25,4-5-158,25-3-253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7:00.5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8ABE13-3866-4B81-908B-42EF04D3CD7D}" emma:medium="tactile" emma:mode="ink">
          <msink:context xmlns:msink="http://schemas.microsoft.com/ink/2010/main" type="inkDrawing" rotatedBoundingBox="21408,14666 21573,19130 21043,19149 20879,14685" semanticType="callout" shapeName="Other">
            <msink:sourceLink direction="with" ref="{777E490E-585A-40B0-BB9B-FBFD720ABEE2}"/>
            <msink:sourceLink direction="with" ref="{36B53400-DAA9-403F-8D61-0A8352780D5D}"/>
          </msink:context>
        </emma:interpretation>
      </emma:emma>
    </inkml:annotationXML>
    <inkml:trace contextRef="#ctx0" brushRef="#br0">0 0 1077,'0'0'63,"0"0"-57,0 0 27,0 0 53,0 0-78,0 0 1,50 102 29,-12 6 3,-2 35-13,-6 32 0,-4 35-4,-20 25-8,-6 37-6,-2 20-4,-29 23 5,-6 6-3,0-5-2,8-10 0,15-11-1,14-21-2,1-23 1,36-25-1,1-37 5,-2-31-1,-4-35-7,-13-41 2,-5-32-1,-8-31-1,-1-19 0,1-14-4,8-41-2,10-21-11,9-20-14,13-17-12,5-9-47,4-12-86,2-13-195,-2-12-414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7:01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595893-FECA-44E6-A64E-6A6EDD2CC75A}" emma:medium="tactile" emma:mode="ink">
          <msink:context xmlns:msink="http://schemas.microsoft.com/ink/2010/main" type="writingRegion" rotatedBoundingBox="21532,14940 23519,14526 23692,15356 21705,15770"/>
        </emma:interpretation>
      </emma:emma>
    </inkml:annotationXML>
    <inkml:traceGroup>
      <inkml:annotationXML>
        <emma:emma xmlns:emma="http://www.w3.org/2003/04/emma" version="1.0">
          <emma:interpretation id="{8A915587-B676-48F1-A27F-6A74B2E3EBDA}" emma:medium="tactile" emma:mode="ink">
            <msink:context xmlns:msink="http://schemas.microsoft.com/ink/2010/main" type="paragraph" rotatedBoundingBox="21532,14940 23519,14526 23692,15356 21705,157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A7C790-F450-4434-9E87-9610F4C3985E}" emma:medium="tactile" emma:mode="ink">
              <msink:context xmlns:msink="http://schemas.microsoft.com/ink/2010/main" type="line" rotatedBoundingBox="21532,14940 23519,14526 23692,15356 21705,15770"/>
            </emma:interpretation>
          </emma:emma>
        </inkml:annotationXML>
        <inkml:traceGroup>
          <inkml:annotationXML>
            <emma:emma xmlns:emma="http://www.w3.org/2003/04/emma" version="1.0">
              <emma:interpretation id="{A7E3692E-16DA-4EDF-AEDA-8A7DD347C502}" emma:medium="tactile" emma:mode="ink">
                <msink:context xmlns:msink="http://schemas.microsoft.com/ink/2010/main" type="inkWord" rotatedBoundingBox="21532,14940 23519,14526 23692,15356 21705,15770"/>
              </emma:interpretation>
              <emma:one-of disjunction-type="recognition" id="oneOf0">
                <emma:interpretation id="interp0" emma:lang="en-IN" emma:confidence="0">
                  <emma:literal>Dre</emma:literal>
                </emma:interpretation>
                <emma:interpretation id="interp1" emma:lang="en-IN" emma:confidence="0">
                  <emma:literal>D me</emma:literal>
                </emma:interpretation>
                <emma:interpretation id="interp2" emma:lang="en-IN" emma:confidence="0">
                  <emma:literal>Done</emma:literal>
                </emma:interpretation>
                <emma:interpretation id="interp3" emma:lang="en-IN" emma:confidence="0">
                  <emma:literal>Dare</emma:literal>
                </emma:interpretation>
                <emma:interpretation id="interp4" emma:lang="en-IN" emma:confidence="0">
                  <emma:literal>Dire</emma:literal>
                </emma:interpretation>
              </emma:one-of>
            </emma:emma>
          </inkml:annotationXML>
          <inkml:trace contextRef="#ctx0" brushRef="#br0">245 53 1201,'0'0'14,"0"0"2,0 0 38,180-64-14,-95 64-9,10 19 3,-5 19-14,2 15-4,-13 10 0,-13 6-11,-15 4 1,-24-4-4,-27-4-2,-8-7-1,-54-6 1,-22-7 1,-26-8 0,-12-8 1,-8-6-2,1-10 3,12 0-3,13-6 0,29 4-5,28-2-11,25 0-14,22-1-39,12 1-96,48-4-291</inkml:trace>
          <inkml:trace contextRef="#ctx0" brushRef="#br0" timeOffset="-319.8908">472 452 1314,'0'0'14,"0"0"8,0 0 23,0 0-26,0 0-15,0 0 4,60 84 2,-41-39-5,-1-3-2,-4-6-3,-5 0-19,-1-12-68,-8-9-104,0-15-330</inkml:trace>
          <inkml:trace contextRef="#ctx0" brushRef="#br0" timeOffset="833.1585">1161 436 1002,'0'0'196,"0"0"-190,0 0 81,0 0-9,0 0-69,0 0-9,48-3 0,-42 52 2,-1 3 3,-2-5-2,-3-9-3,0-5 2,0-10-2,0-10 3,0-12-3,0-1 1,-3-1-1,-3-29 0,-7-13-3,2-13 2,1-6 1,6-2-1,0 6 0,4 7 1,0 14 0,5 15 0,9 13 0,5 9-2,11 0-5,-1 15 7,4 14 1,3-1 3,-6 1-4,-3-2 0,-3-5-1,-5-6 3,-6-7-1,-4-4 0,-6-5 3,-1 0 0,-2-14 3,0-18-7,0-4 1,3-6 2,-1-5-3,1 5 0,1 7-2,1 14 0,-3 9-22,3 12-3,2 0-71,8 13-24,7 9 54,6-1-47,5-1-80,5-6-56,3-3-29,-3-11 148,2 0 87,-10-7 45,-3-8 151,-8-3 125,-7 2-53,-10 4-12,-2 5-40,0 7-54,-11 0-66,-18 0-18,-7 0-14,-5 17-4,0 3-5,9-3-2,12 1-7,10-3 0,6-2 1,4-3 2,0 0-2,1-3-2,18-3-6,6-4 6,4 0-4,-1 0-1,1-8 2,-1 0-2,-3 1 5,-4 7-5,-4 0 5,-2 0 0,2 11 1,-1 9-1,1 4 0,-1-1 0,1 0 5,-2-3-5,-1-4 0,-2-4-45,3-5-114,2-7-148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7:02.4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B53400-DAA9-403F-8D61-0A8352780D5D}" emma:medium="tactile" emma:mode="ink">
          <msink:context xmlns:msink="http://schemas.microsoft.com/ink/2010/main" type="inkDrawing" rotatedBoundingBox="24128,19730 24148,14480 24315,14481 24295,19731" semanticType="verticalRange" shapeName="Other">
            <msink:sourceLink direction="with" ref="{925D2DB1-4D13-48FA-9B82-1382DF981149}"/>
            <msink:destinationLink direction="with" ref="{6C8ABE13-3866-4B81-908B-42EF04D3CD7D}"/>
          </msink:context>
        </emma:interpretation>
      </emma:emma>
    </inkml:annotationXML>
    <inkml:trace contextRef="#ctx0" brushRef="#br0">58 0 1264,'0'0'7,"0"0"-7,0 0 57,0 0 2,0 0-52,0 0 0,38 60 23,-25 43-7,-7 17-5,-6 18-1,0 18-5,-11 21-5,-19 27 8,2 26-6,4 36-1,10 25-2,14 24 3,0 10-2,6 0-6,24 1 1,-5 3-1,2-4 1,-13-16-2,-6-30 2,-8-36 0,0-37-2,0-37-1,-17-36-1,-2-31-9,-5-34 1,2-33 3,5-19 0,6-16-1,3-7 8,8-27 1,0-18-1,8-13-14,25-8-28,5-9-51,6-13-166,-4-13-656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7:03.4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5D2DB1-4D13-48FA-9B82-1382DF981149}" emma:medium="tactile" emma:mode="ink">
          <msink:context xmlns:msink="http://schemas.microsoft.com/ink/2010/main" type="writingRegion" rotatedBoundingBox="25209,14702 26998,14591 27036,15205 25247,15316">
            <msink:destinationLink direction="with" ref="{36B53400-DAA9-403F-8D61-0A8352780D5D}"/>
          </msink:context>
        </emma:interpretation>
      </emma:emma>
    </inkml:annotationXML>
    <inkml:traceGroup>
      <inkml:annotationXML>
        <emma:emma xmlns:emma="http://www.w3.org/2003/04/emma" version="1.0">
          <emma:interpretation id="{03F0393B-C332-46B5-9D98-0B0527D9175C}" emma:medium="tactile" emma:mode="ink">
            <msink:context xmlns:msink="http://schemas.microsoft.com/ink/2010/main" type="paragraph" rotatedBoundingBox="25209,14702 26998,14591 27036,15205 25247,153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24F157-B44E-487B-91F1-E132CFA9E2C2}" emma:medium="tactile" emma:mode="ink">
              <msink:context xmlns:msink="http://schemas.microsoft.com/ink/2010/main" type="line" rotatedBoundingBox="25209,14702 26998,14591 27036,15205 25247,15316"/>
            </emma:interpretation>
          </emma:emma>
        </inkml:annotationXML>
        <inkml:traceGroup>
          <inkml:annotationXML>
            <emma:emma xmlns:emma="http://www.w3.org/2003/04/emma" version="1.0">
              <emma:interpretation id="{18788B21-38DC-406D-90A8-CE6A9A5F7F27}" emma:medium="tactile" emma:mode="ink">
                <msink:context xmlns:msink="http://schemas.microsoft.com/ink/2010/main" type="inkWord" rotatedBoundingBox="25209,14702 26998,14591 27036,15205 25247,15316"/>
              </emma:interpretation>
              <emma:one-of disjunction-type="recognition" id="oneOf0">
                <emma:interpretation id="interp0" emma:lang="en-IN" emma:confidence="0">
                  <emma:literal>Du.</emma:literal>
                </emma:interpretation>
                <emma:interpretation id="interp1" emma:lang="en-IN" emma:confidence="0">
                  <emma:literal>D n.</emma:literal>
                </emma:interpretation>
                <emma:interpretation id="interp2" emma:lang="en-IN" emma:confidence="0">
                  <emma:literal>Dir.</emma:literal>
                </emma:interpretation>
                <emma:interpretation id="interp3" emma:lang="en-IN" emma:confidence="0">
                  <emma:literal>Dr.</emma:literal>
                </emma:interpretation>
                <emma:interpretation id="interp4" emma:lang="en-IN" emma:confidence="0">
                  <emma:literal>De.</emma:literal>
                </emma:interpretation>
              </emma:one-of>
            </emma:emma>
          </inkml:annotationXML>
          <inkml:trace contextRef="#ctx0" brushRef="#br0">77 262 1165,'0'0'17,"0"0"10,70-136 59,-10 96-33,19 7-11,14 7-15,8 7 1,-3 19-9,-14 0-5,-16 26-7,-22 20-7,-21 8 2,-17 4-2,-8 5 2,-10-4-2,-32-3 0,-18-5 2,-18-10 0,-15-4-1,-10-9 1,2-9 0,3-7-2,16-4 0,17-5-8,15-2-13,21-1-40,20 0-36,9 0-106,28-12-531</inkml:trace>
          <inkml:trace contextRef="#ctx0" brushRef="#br0" timeOffset="-305.9074">543 455 637,'0'0'495,"-20"-115"-487,18 80 35,2 18 33,0 10-4,0 7-32,0 0-37,0 0-2,7 21-1,4 14 0,-7 9 0,-4 1 3,0 0-3,0-2-3,-17-2-48,-11-8-28,-9-7-102,1-12-191</inkml:trace>
          <inkml:trace contextRef="#ctx0" brushRef="#br0" timeOffset="435.1662">1013 206 1168,'0'0'23,"0"0"-10,0 0 22,0 0 6,0 0-33,0 0-4,0 24 3,0 5 0,0-3-3,0-6-2,0-4-1,0-11 2,0-3-3,0-2 4,0 0 6,1-13 5,9-17-12,6-3-1,-2 7 1,-3 12-2,-2 8 2,-5 6-3,0 0-3,1 5-6,6 21 8,2 4 1,-1 4 0,7 0 1,2-3-1,9 0 1,0-10 2,5-6-3,-2-10-5,-1-5-6,-9 0 2,1-5 0,-2-17-6,-6-7-5,-2 8-15,-4 1 18,-6 12-6,-1 6-6,-3 2-30,5 0-138,-3 6-28,6 11-56</inkml:trace>
          <inkml:trace contextRef="#ctx0" brushRef="#br0" timeOffset="576.9567">1759 391 894,'0'0'0,"0"0"-150,0 0-168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7:25.8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D82D36-9071-4B35-8CF3-14C3F99FAD20}" emma:medium="tactile" emma:mode="ink">
          <msink:context xmlns:msink="http://schemas.microsoft.com/ink/2010/main" type="writingRegion" rotatedBoundingBox="2597,5646 7140,4587 7484,6062 2941,7121"/>
        </emma:interpretation>
      </emma:emma>
    </inkml:annotationXML>
    <inkml:traceGroup>
      <inkml:annotationXML>
        <emma:emma xmlns:emma="http://www.w3.org/2003/04/emma" version="1.0">
          <emma:interpretation id="{73154082-7675-430F-A9DE-ABE3D883BAE9}" emma:medium="tactile" emma:mode="ink">
            <msink:context xmlns:msink="http://schemas.microsoft.com/ink/2010/main" type="paragraph" rotatedBoundingBox="2597,5646 7140,4587 7484,6062 2941,71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2ED025-3419-4179-BD17-A186929A4CE5}" emma:medium="tactile" emma:mode="ink">
              <msink:context xmlns:msink="http://schemas.microsoft.com/ink/2010/main" type="line" rotatedBoundingBox="2597,5646 7140,4587 7484,6062 2941,7121"/>
            </emma:interpretation>
          </emma:emma>
        </inkml:annotationXML>
        <inkml:traceGroup>
          <inkml:annotationXML>
            <emma:emma xmlns:emma="http://www.w3.org/2003/04/emma" version="1.0">
              <emma:interpretation id="{52C9CE87-A40B-4C6C-BC24-1729AA0FBC6B}" emma:medium="tactile" emma:mode="ink">
                <msink:context xmlns:msink="http://schemas.microsoft.com/ink/2010/main" type="inkWord" rotatedBoundingBox="2597,5646 7140,4587 7484,6062 2941,7121"/>
              </emma:interpretation>
              <emma:one-of disjunction-type="recognition" id="oneOf0">
                <emma:interpretation id="interp0" emma:lang="en-IN" emma:confidence="0">
                  <emma:literal>Key-pia.</emma:literal>
                </emma:interpretation>
                <emma:interpretation id="interp1" emma:lang="en-IN" emma:confidence="0">
                  <emma:literal>they-pin.</emma:literal>
                </emma:interpretation>
                <emma:interpretation id="interp2" emma:lang="en-IN" emma:confidence="0">
                  <emma:literal>key-pia.</emma:literal>
                </emma:interpretation>
                <emma:interpretation id="interp3" emma:lang="en-IN" emma:confidence="0">
                  <emma:literal>key: pro.</emma:literal>
                </emma:interpretation>
                <emma:interpretation id="interp4" emma:lang="en-IN" emma:confidence="0">
                  <emma:literal>key spina.</emma:literal>
                </emma:interpretation>
              </emma:one-of>
            </emma:emma>
          </inkml:annotationXML>
          <inkml:trace contextRef="#ctx0" brushRef="#br0">3074 230 463,'0'0'397,"0"0"-279,0 0 53,0 0-70,0 0-34,0 0-14,125 58-35,-63-86-9,6-2-7,3-7-2,1 3-48,-7-2-105,-10-1-213,-7 3-305</inkml:trace>
          <inkml:trace contextRef="#ctx0" brushRef="#br0" timeOffset="741.651">4506-450 1410,'0'0'1,"0"0"6,0 0 11,0 0-18,0 0-38,0 0-57,0 57-209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9:31.4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4CA92C-4B22-4F5C-B48E-D4091D32D9E1}" emma:medium="tactile" emma:mode="ink">
          <msink:context xmlns:msink="http://schemas.microsoft.com/ink/2010/main" type="writingRegion" rotatedBoundingBox="23888,617 28863,870 28801,2091 23826,1839"/>
        </emma:interpretation>
      </emma:emma>
    </inkml:annotationXML>
    <inkml:traceGroup>
      <inkml:annotationXML>
        <emma:emma xmlns:emma="http://www.w3.org/2003/04/emma" version="1.0">
          <emma:interpretation id="{2E87B683-DD9B-4D53-8011-6CA998A957AF}" emma:medium="tactile" emma:mode="ink">
            <msink:context xmlns:msink="http://schemas.microsoft.com/ink/2010/main" type="paragraph" rotatedBoundingBox="23888,617 28863,870 28801,2091 23826,1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CB901-D891-4B0F-9321-8477884813EB}" emma:medium="tactile" emma:mode="ink">
              <msink:context xmlns:msink="http://schemas.microsoft.com/ink/2010/main" type="line" rotatedBoundingBox="23888,617 28863,870 28801,2091 23826,1839"/>
            </emma:interpretation>
          </emma:emma>
        </inkml:annotationXML>
        <inkml:traceGroup>
          <inkml:annotationXML>
            <emma:emma xmlns:emma="http://www.w3.org/2003/04/emma" version="1.0">
              <emma:interpretation id="{3AE3ED8E-D73B-4C98-A868-8BE7E7CE0CBE}" emma:medium="tactile" emma:mode="ink">
                <msink:context xmlns:msink="http://schemas.microsoft.com/ink/2010/main" type="inkWord" rotatedBoundingBox="23878,813 26406,942 26364,1778 23836,1650"/>
              </emma:interpretation>
              <emma:one-of disjunction-type="recognition" id="oneOf0">
                <emma:interpretation id="interp0" emma:lang="en-IN" emma:confidence="0">
                  <emma:literal>rimay</emma:literal>
                </emma:interpretation>
                <emma:interpretation id="interp1" emma:lang="en-IN" emma:confidence="0">
                  <emma:literal>rimaye</emma:literal>
                </emma:interpretation>
                <emma:interpretation id="interp2" emma:lang="en-IN" emma:confidence="0">
                  <emma:literal>rimy</emma:literal>
                </emma:interpretation>
                <emma:interpretation id="interp3" emma:lang="en-IN" emma:confidence="0">
                  <emma:literal>trinary</emma:literal>
                </emma:interpretation>
                <emma:interpretation id="interp4" emma:lang="en-IN" emma:confidence="0">
                  <emma:literal>vinery</emma:literal>
                </emma:interpretation>
              </emma:one-of>
            </emma:emma>
          </inkml:annotationXML>
          <inkml:trace contextRef="#ctx0" brushRef="#br0">501-169 1189,'0'0'4,"0"0"11,0 0 22,0 0-8,0 0-29,0 0-19,-42-64-194,57 84-14,2-2-207</inkml:trace>
        </inkml:traceGroup>
        <inkml:traceGroup>
          <inkml:annotationXML>
            <emma:emma xmlns:emma="http://www.w3.org/2003/04/emma" version="1.0">
              <emma:interpretation id="{FA6C6C13-97E5-42DE-A355-EA24DB131C4F}" emma:medium="tactile" emma:mode="ink">
                <msink:context xmlns:msink="http://schemas.microsoft.com/ink/2010/main" type="inkWord" rotatedBoundingBox="26965,773 28863,870 28801,2091 26903,1995"/>
              </emma:interpretation>
              <emma:one-of disjunction-type="recognition" id="oneOf1">
                <emma:interpretation id="interp5" emma:lang="en-IN" emma:confidence="0">
                  <emma:literal>my.</emma:literal>
                </emma:interpretation>
                <emma:interpretation id="interp6" emma:lang="en-IN" emma:confidence="0">
                  <emma:literal>my</emma:literal>
                </emma:interpretation>
                <emma:interpretation id="interp7" emma:lang="en-IN" emma:confidence="0">
                  <emma:literal>lay.</emma:literal>
                </emma:interpretation>
                <emma:interpretation id="interp8" emma:lang="en-IN" emma:confidence="0">
                  <emma:literal>very.</emma:literal>
                </emma:interpretation>
                <emma:interpretation id="interp9" emma:lang="en-IN" emma:confidence="0">
                  <emma:literal>by.</emma:literal>
                </emma:interpretation>
              </emma:one-of>
            </emma:emma>
          </inkml:annotationXML>
          <inkml:trace contextRef="#ctx0" brushRef="#br0" timeOffset="2793.2565">4953 400 1315,'0'0'0,"0"0"-68,0 0-35,0 0-513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48:46.1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BD1CC-5070-4789-BAD3-7CBB9614A45C}" emma:medium="tactile" emma:mode="ink">
          <msink:context xmlns:msink="http://schemas.microsoft.com/ink/2010/main" type="inkDrawing" rotatedBoundingBox="18998,5003 19028,5856 18986,5857 18956,5005" semanticType="verticalRange" shapeName="Other"/>
        </emma:interpretation>
      </emma:emma>
    </inkml:annotationXML>
    <inkml:trace contextRef="#ctx0" brushRef="#br0">-1077-2515 307,'0'0'20,"0"0"-5,0 0 47,0 0 16,0 0-46,0 0-18,0 0 27,-10-3 11,9-2 19,-4-2 31,0-1-49,2 2 20,-2-2 27,0 4-41,4-4-27,1 4 12,0 2-25,0 0-3,0 2-1,-3 0-2,3 0-1,-2 0-2,2 0-1,0 0-1,0 0-2,0 0-6,0 0-5,0 23-3,0 12 8,0 17 2,2 15 5,2 12 5,0 7-1,-3 6-5,4-3-3,-2-11-2,2-6 4,-4-16-5,4-13 2,-2-10 2,-1-9-4,1-12 0,-3-4 0,0-5 1,0-3 2,0 0-2,2 0 9,-2 0 0,0 0-7,0 0 1,0 0 5,0 0-9,3-11-10,-3-7-49,1 0-19,2-8-108,2-4-306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10-07T06:49:41.4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1BA678-FADD-49D7-BF3F-E8125270D886}" emma:medium="tactile" emma:mode="ink">
          <msink:context xmlns:msink="http://schemas.microsoft.com/ink/2010/main" type="writingRegion" rotatedBoundingBox="32944,12889 32959,12889 32959,12904 32944,12904"/>
        </emma:interpretation>
      </emma:emma>
    </inkml:annotationXML>
    <inkml:traceGroup>
      <inkml:annotationXML>
        <emma:emma xmlns:emma="http://www.w3.org/2003/04/emma" version="1.0">
          <emma:interpretation id="{8ABE5C0B-6BDE-4619-A356-61BF7BAF5269}" emma:medium="tactile" emma:mode="ink">
            <msink:context xmlns:msink="http://schemas.microsoft.com/ink/2010/main" type="paragraph" rotatedBoundingBox="32944,12889 32959,12889 32959,12904 32944,1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09B8EC-9FBB-4DA4-9BB2-0C5D27213130}" emma:medium="tactile" emma:mode="ink">
              <msink:context xmlns:msink="http://schemas.microsoft.com/ink/2010/main" type="line" rotatedBoundingBox="32944,12889 32959,12889 32959,12904 32944,12904"/>
            </emma:interpretation>
          </emma:emma>
        </inkml:annotationXML>
        <inkml:traceGroup>
          <inkml:annotationXML>
            <emma:emma xmlns:emma="http://www.w3.org/2003/04/emma" version="1.0">
              <emma:interpretation id="{997A63FE-D6E1-4B69-AFC6-4EC0007CC92B}" emma:medium="tactile" emma:mode="ink">
                <msink:context xmlns:msink="http://schemas.microsoft.com/ink/2010/main" type="inkWord" rotatedBoundingBox="32944,12889 32959,12889 32959,12904 32944,12904"/>
              </emma:interpretation>
              <emma:one-of disjunction-type="recognition" id="oneOf0">
                <emma:interpretation id="interp0" emma:lang="en-IN" emma:confidence="0">
                  <emma:literal>.</emma:literal>
                </emma:interpretation>
                <emma:interpretation id="interp1" emma:lang="en-IN" emma:confidence="0">
                  <emma:literal>`</emma:literal>
                </emma:interpretation>
                <emma:interpretation id="interp2" emma:lang="en-IN" emma:confidence="0">
                  <emma:literal>'</emma:literal>
                </emma:interpretation>
                <emma:interpretation id="interp3" emma:lang="en-IN" emma:confidence="0">
                  <emma:literal>l</emma:literal>
                </emma:interpretation>
                <emma:interpretation id="interp4" emma:lang="en-IN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17:52.8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F1E822-78EF-4431-A5C1-730F49DF37EF}" emma:medium="tactile" emma:mode="ink">
          <msink:context xmlns:msink="http://schemas.microsoft.com/ink/2010/main" type="inkDrawing" rotatedBoundingBox="24467,10650 24853,10657 24853,10675 24466,10667" shapeName="Other"/>
        </emma:interpretation>
      </emma:emma>
    </inkml:annotationXML>
    <inkml:trace contextRef="#ctx0" brushRef="#br0">0 10 976,'0'0'66,"0"0"-62,0 0 8,139-11 43,-102 11-19,-6 0-11,-2 0-17,-9 0 0,-4 0-1,-6 0 0,-6 0-3,1 0-4,-3 0 1,-2 0 1,3 0-2,-3 0 2,1 0 0,4 0 7,3 0 4,3 2-3,5-2 2,-7 2-7,2-2-1,-1 0-1,-2 0-3,-2 0 0,-3 0 2,-1 0-2,-2 1 1,0-1 8,0 0 9,0 0-4,0 0-4,0 0-6,0 0-3,0 0 0,0 0 0,0 0 0,0 0-1,0 0 2,0 0 1,0 0-3,0 0 2,0 0-1,0 0-1,0 0 0,0 0 0,0 0-1,0 0 1,0 0 0,0 0 0,0 0 0,0 0 0,0 0-4,0 0-15,0 6-55,0-1-16,0-4-100,0 1-162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0:52.2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B0FB72-9004-4D65-AE99-C41A2452CB59}" emma:medium="tactile" emma:mode="ink">
          <msink:context xmlns:msink="http://schemas.microsoft.com/ink/2010/main" type="writingRegion" rotatedBoundingBox="20919,3553 26511,3128 26897,8222 21306,8646"/>
        </emma:interpretation>
      </emma:emma>
    </inkml:annotationXML>
    <inkml:traceGroup>
      <inkml:annotationXML>
        <emma:emma xmlns:emma="http://www.w3.org/2003/04/emma" version="1.0">
          <emma:interpretation id="{98E47308-AF7B-42E4-AE20-DB236399EC66}" emma:medium="tactile" emma:mode="ink">
            <msink:context xmlns:msink="http://schemas.microsoft.com/ink/2010/main" type="paragraph" rotatedBoundingBox="22702,3418 26511,3128 26612,4466 22804,47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C117E5F-79E6-4ECE-B1BD-8C52A0A3622E}" emma:medium="tactile" emma:mode="ink">
              <msink:context xmlns:msink="http://schemas.microsoft.com/ink/2010/main" type="line" rotatedBoundingBox="22702,3418 26511,3128 26612,4466 22804,4755"/>
            </emma:interpretation>
          </emma:emma>
        </inkml:annotationXML>
        <inkml:traceGroup>
          <inkml:annotationXML>
            <emma:emma xmlns:emma="http://www.w3.org/2003/04/emma" version="1.0">
              <emma:interpretation id="{1196373D-0BD6-40EC-BC2A-085BBAB12B06}" emma:medium="tactile" emma:mode="ink">
                <msink:context xmlns:msink="http://schemas.microsoft.com/ink/2010/main" type="inkWord" rotatedBoundingBox="22702,3418 26511,3128 26612,4466 22804,4755"/>
              </emma:interpretation>
              <emma:one-of disjunction-type="recognition" id="oneOf0">
                <emma:interpretation id="interp0" emma:lang="en-IN" emma:confidence="0">
                  <emma:literal>Ay.</emma:literal>
                </emma:interpretation>
                <emma:interpretation id="interp1" emma:lang="en-IN" emma:confidence="0">
                  <emma:literal>Ay,</emma:literal>
                </emma:interpretation>
                <emma:interpretation id="interp2" emma:lang="en-IN" emma:confidence="0">
                  <emma:literal>AY.</emma:literal>
                </emma:interpretation>
                <emma:interpretation id="interp3" emma:lang="en-IN" emma:confidence="0">
                  <emma:literal>ty.</emma:literal>
                </emma:interpretation>
                <emma:interpretation id="interp4" emma:lang="en-IN" emma:confidence="0">
                  <emma:literal>Ty.</emma:literal>
                </emma:interpretation>
              </emma:one-of>
            </emma:emma>
          </inkml:annotationXML>
          <inkml:trace contextRef="#ctx0" brushRef="#br0">3811 543 1525,'0'0'1,"0"0"0,0 0 31,0 0-32,0 0-9,0 0-50,-40 11-132,-7-11-654</inkml:trace>
        </inkml:traceGroup>
      </inkml:traceGroup>
    </inkml:traceGroup>
    <inkml:traceGroup>
      <inkml:annotationXML>
        <emma:emma xmlns:emma="http://www.w3.org/2003/04/emma" version="1.0">
          <emma:interpretation id="{A4D75C7C-8263-49D9-A3FC-D11BF906A9FD}" emma:medium="tactile" emma:mode="ink">
            <msink:context xmlns:msink="http://schemas.microsoft.com/ink/2010/main" type="paragraph" rotatedBoundingBox="21203,5641 24810,5644 24809,7492 21201,7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B044B-E3A8-44D3-B45A-01F8B9287E83}" emma:medium="tactile" emma:mode="ink">
              <msink:context xmlns:msink="http://schemas.microsoft.com/ink/2010/main" type="line" rotatedBoundingBox="21203,5641 24810,5644 24809,7492 21201,7489"/>
            </emma:interpretation>
          </emma:emma>
        </inkml:annotationXML>
        <inkml:traceGroup>
          <inkml:annotationXML>
            <emma:emma xmlns:emma="http://www.w3.org/2003/04/emma" version="1.0">
              <emma:interpretation id="{8333639A-AC6C-4734-9109-28952D888857}" emma:medium="tactile" emma:mode="ink">
                <msink:context xmlns:msink="http://schemas.microsoft.com/ink/2010/main" type="inkWord" rotatedBoundingBox="21203,5641 24810,5644 24809,7492 21201,7489"/>
              </emma:interpretation>
              <emma:one-of disjunction-type="recognition" id="oneOf1">
                <emma:interpretation id="interp5" emma:lang="en-IN" emma:confidence="0">
                  <emma:literal>An-so</emma:literal>
                </emma:interpretation>
                <emma:interpretation id="interp6" emma:lang="en-IN" emma:confidence="0">
                  <emma:literal>Al-so</emma:literal>
                </emma:interpretation>
                <emma:interpretation id="interp7" emma:lang="en-IN" emma:confidence="0">
                  <emma:literal>Ah-so</emma:literal>
                </emma:interpretation>
                <emma:interpretation id="interp8" emma:lang="en-IN" emma:confidence="0">
                  <emma:literal>An-Bo</emma:literal>
                </emma:interpretation>
                <emma:interpretation id="interp9" emma:lang="en-IN" emma:confidence="0">
                  <emma:literal>A7BOt</emma:literal>
                </emma:interpretation>
              </emma:one-of>
            </emma:emma>
          </inkml:annotationXML>
          <inkml:trace contextRef="#ctx0" brushRef="#br0" timeOffset="338452.6638">-1345 3598 1176,'0'0'15,"0"0"-2,0 0 57,0 0-49,0 0-15,0 0 6,176-2-4,-112-3-8,-2 0-13,-3 0-75,-3 0-116,-3-6-131,-4 0-332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8:33.3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ABFAB7-A984-4EC7-98DC-0F6232B42576}" emma:medium="tactile" emma:mode="ink">
          <msink:context xmlns:msink="http://schemas.microsoft.com/ink/2010/main" type="inkDrawing" rotatedBoundingBox="15835,8977 20188,8944 20200,10450 15846,10484" hotPoints="20735,9547 19191,10492 17463,9952 19007,9007" semanticType="enclosure" shapeName="Ellipse"/>
        </emma:interpretation>
      </emma:emma>
    </inkml:annotationXML>
    <inkml:trace contextRef="#ctx0" brushRef="#br0">262 656 588,'0'0'19,"0"0"32,0 0 109,0 0-68,-33-111-27,19 93 1,-8 2-9,-6 5-24,-9 0-11,-10 4-10,-5 7-5,-12 0 10,-5 0-10,-12 0 4,-10 11-6,-6 6 12,-5 0-4,-4 3 0,3-3 12,10 2-4,9-5-6,15 0-6,15-3-4,19-3 0,16-2 0,8-5-4,11-1 2,0 0-1,0 0-1,0 0-2,0 0 0,0 0-16,0 0-15,0 0-11,0 0-19,0 0-55,6 0-108,10-8-118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8:44.5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234026-F3AE-4FE2-B9B0-50119F5DA117}" emma:medium="tactile" emma:mode="ink">
          <msink:context xmlns:msink="http://schemas.microsoft.com/ink/2010/main" type="writingRegion" rotatedBoundingBox="22172,9336 27133,8545 27805,12760 22844,13551"/>
        </emma:interpretation>
      </emma:emma>
    </inkml:annotationXML>
    <inkml:traceGroup>
      <inkml:annotationXML>
        <emma:emma xmlns:emma="http://www.w3.org/2003/04/emma" version="1.0">
          <emma:interpretation id="{2D35E02B-1D96-411A-B17E-ECC1DA511A12}" emma:medium="tactile" emma:mode="ink">
            <msink:context xmlns:msink="http://schemas.microsoft.com/ink/2010/main" type="paragraph" rotatedBoundingBox="24287,12235 27585,11588 27799,12682 24502,133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158521B-C91A-4664-B5A3-C53728D6EC04}" emma:medium="tactile" emma:mode="ink">
              <msink:context xmlns:msink="http://schemas.microsoft.com/ink/2010/main" type="line" rotatedBoundingBox="24287,12235 27585,11588 27799,12682 24502,13329"/>
            </emma:interpretation>
          </emma:emma>
        </inkml:annotationXML>
        <inkml:traceGroup>
          <inkml:annotationXML>
            <emma:emma xmlns:emma="http://www.w3.org/2003/04/emma" version="1.0">
              <emma:interpretation id="{5440AD5B-C0FA-4B0B-B555-197AEF8F92CC}" emma:medium="tactile" emma:mode="ink">
                <msink:context xmlns:msink="http://schemas.microsoft.com/ink/2010/main" type="inkWord" rotatedBoundingBox="25425,12012 27585,11588 27799,12682 25640,13105"/>
              </emma:interpretation>
              <emma:one-of disjunction-type="recognition" id="oneOf0">
                <emma:interpretation id="interp0" emma:lang="en-IN" emma:confidence="0">
                  <emma:literal>FD2</emma:literal>
                </emma:interpretation>
                <emma:interpretation id="interp1" emma:lang="en-IN" emma:confidence="0">
                  <emma:literal>ADZ</emma:literal>
                </emma:interpretation>
                <emma:interpretation id="interp2" emma:lang="en-IN" emma:confidence="0">
                  <emma:literal>ADL</emma:literal>
                </emma:interpretation>
                <emma:interpretation id="interp3" emma:lang="en-IN" emma:confidence="0">
                  <emma:literal>AD</emma:literal>
                </emma:interpretation>
                <emma:interpretation id="interp4" emma:lang="en-IN" emma:confidence="0">
                  <emma:literal>FDs</emma:literal>
                </emma:interpretation>
              </emma:one-of>
            </emma:emma>
          </inkml:annotationXML>
          <inkml:trace contextRef="#ctx0" brushRef="#br0">3719 2567 1262,'0'0'13,"0"0"-10,0 0 36,0 0-5,0 0-27,168-33-7,-123 33-2,-11 6-69,-14 15-82,-20 5-349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8:39.2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E549E9-895E-4BA0-9C8A-111BD3D40D11}" emma:medium="tactile" emma:mode="ink">
          <msink:context xmlns:msink="http://schemas.microsoft.com/ink/2010/main" type="inkDrawing" rotatedBoundingBox="14348,12157 16006,12014 16023,12206 14364,12349" shapeName="Other">
            <msink:destinationLink direction="with" ref="{3E9EC405-0935-4ED5-B7A7-16B1F8106316}"/>
          </msink:context>
        </emma:interpretation>
      </emma:emma>
    </inkml:annotationXML>
    <inkml:trace contextRef="#ctx0" brushRef="#br0">-2042-3827 766,'0'0'0,"0"0"4,0 0 5,-122-57 61,89 44 6,-8 1-25,-6-2-6,-12 3-8,-6 3-16,-1-1-7,-2 7 13,-3 2-12,-8 0-1,-8 0-4,-9 4-2,-4 11 1,-4 5 1,4 0-9,-1 2 12,5-3-8,6 2 11,7-2-9,17-1-1,20-8 0,18-3 1,13-3-2,12-4-3,3 0 3,0 0 4,0 0-9,0 0 0,0 0-19,0 0-22,0 0-23,3-4-69,13-15-172,6-7-157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9:20.8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1E2065-A85B-4F07-818B-666BB0E27198}" emma:medium="tactile" emma:mode="ink">
          <msink:context xmlns:msink="http://schemas.microsoft.com/ink/2010/main" type="inkDrawing" rotatedBoundingBox="15601,11940 19073,11680 19219,13637 15747,13897" hotPoints="19344,12458 17648,13730 15652,13013 17349,11741" semanticType="underline" shapeName="Ellipse">
            <msink:destinationLink direction="with" ref="{1AFFA9EC-1DCA-4BCC-907D-1437837B5573}"/>
          </msink:context>
        </emma:interpretation>
      </emma:emma>
    </inkml:annotationXML>
    <inkml:trace contextRef="#ctx0" brushRef="#br0">-604-3755 90,'0'0'8,"0"0"-8,-4-109 134,4 75-97,0 9-17,0 6-17,0 1-1,-15 5-2,-13 4-32,-13-3 32,-8-1-3,-14-3 3,-9 4 10,-13 2-5,-5 5 3,-17 5-16,-21 0-12,-13 0-86,-16 0 96,-10 1 10,-4 24-73,0 3 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9:19.9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28368C-D187-45EE-A95E-E0EB8023F9B2}" emma:medium="tactile" emma:mode="ink">
          <msink:context xmlns:msink="http://schemas.microsoft.com/ink/2010/main" type="inkDrawing" rotatedBoundingBox="20399,13477 20825,13516 20819,13581 20393,13542" shapeName="Other"/>
        </emma:interpretation>
      </emma:emma>
    </inkml:annotationXML>
    <inkml:trace contextRef="#ctx0" brushRef="#br0">0 7 578,'0'0'3,"0"0"23,0 0 39,174 0-24,-116 0-15,2 0 23,-6 0-15,-16 0-11,-11 7-15,-16-2-8,-6 1-57,-5 1-70,0 1 93,-7 3-8,-16-3-47,1 3-26,0-11-179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9:19.3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2B9F00-E43D-4D9A-9E8E-52ECCE3E7083}" emma:medium="tactile" emma:mode="ink">
          <msink:context xmlns:msink="http://schemas.microsoft.com/ink/2010/main" type="writingRegion" rotatedBoundingBox="17683,14059 17850,14059 17850,14093 17683,14093"/>
        </emma:interpretation>
      </emma:emma>
    </inkml:annotationXML>
    <inkml:traceGroup>
      <inkml:annotationXML>
        <emma:emma xmlns:emma="http://www.w3.org/2003/04/emma" version="1.0">
          <emma:interpretation id="{85BDE622-7795-4F61-8E03-FA7FCD0B0066}" emma:medium="tactile" emma:mode="ink">
            <msink:context xmlns:msink="http://schemas.microsoft.com/ink/2010/main" type="paragraph" rotatedBoundingBox="17683,14059 17850,14059 17850,14093 17683,140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D38EFF-99FE-4591-A506-85B20A65751B}" emma:medium="tactile" emma:mode="ink">
              <msink:context xmlns:msink="http://schemas.microsoft.com/ink/2010/main" type="line" rotatedBoundingBox="17683,14059 17850,14059 17850,14093 17683,14093"/>
            </emma:interpretation>
          </emma:emma>
        </inkml:annotationXML>
        <inkml:traceGroup>
          <inkml:annotationXML>
            <emma:emma xmlns:emma="http://www.w3.org/2003/04/emma" version="1.0">
              <emma:interpretation id="{992C4E81-47C2-42B9-94A3-C8A9C3F30094}" emma:medium="tactile" emma:mode="ink">
                <msink:context xmlns:msink="http://schemas.microsoft.com/ink/2010/main" type="inkWord" rotatedBoundingBox="17683,14059 17850,14059 17850,14093 17683,14093"/>
              </emma:interpretation>
              <emma:one-of disjunction-type="recognition" id="oneOf0">
                <emma:interpretation id="interp0" emma:lang="en-IN" emma:confidence="0">
                  <emma:literal>~</emma:literal>
                </emma:interpretation>
                <emma:interpretation id="interp1" emma:lang="en-IN" emma:confidence="0">
                  <emma:literal>+</emma:literal>
                </emma:interpretation>
                <emma:interpretation id="interp2" emma:lang="en-IN" emma:confidence="0">
                  <emma:literal>-</emma:literal>
                </emma:interpretation>
                <emma:interpretation id="interp3" emma:lang="en-IN" emma:confidence="0">
                  <emma:literal>_</emma:literal>
                </emma:interpretation>
                <emma:interpretation id="interp4" emma:lang="en-IN" emma:confidence="0">
                  <emma:literal>`</emma:literal>
                </emma:interpretation>
              </emma:one-of>
            </emma:emma>
          </inkml:annotationXML>
          <inkml:trace contextRef="#ctx0" brushRef="#br0">0 7 552,'0'0'7,"0"0"-14,0 0 19,0 0-7,0 0 2,0 0 0,67-11-14,-55 22 0,-3-3-12,-1-1-10,-2-3-3,8 0-38,9-4-17,5 0-119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9:18.1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FFA9EC-1DCA-4BCC-907D-1437837B5573}" emma:medium="tactile" emma:mode="ink">
          <msink:context xmlns:msink="http://schemas.microsoft.com/ink/2010/main" type="inkDrawing" rotatedBoundingBox="14786,11419 15700,11220 15715,11286 14800,11485" semanticType="underline" shapeName="Other">
            <msink:sourceLink direction="with" ref="{071E2065-A85B-4F07-818B-666BB0E27198}"/>
          </msink:context>
        </emma:interpretation>
      </emma:emma>
    </inkml:annotationXML>
    <inkml:trace contextRef="#ctx0" brushRef="#br0">60 245 80,'0'0'53,"0"0"25,0 0 13,0 0-41,0 0-11,0 0 8,-56-34-5,55 31-1,-2 3-7,3 0 6,0 0-21,0 0-17,0 0-2,0 0-7,0 0 7,4 0 70,23 0-10,10-1 0,21-8-14,24-7 1,24 1-17,14-8 6,-1 4-21,-13 1 0,-27 6-8,-21 6-5,-28 2-4,-12 0-4,-9-3 6,-4 2 18,0-5 7,3 0 19,1 0-28,-3 0-2,2-1-7,-3 3-1,1 4-6,-3-1 3,-3 4-2,4 1-1,-4-3 2,0 3 1,0 0-3,0 0 3,0 0-3,0 0 0,0 0-6,0 0-2,0 0-37,0 0-28,0 0 22,-7 7 3,1 2 1,-2-4-38,3 0 25,4-3-25,-2 2 2,3-4-4,-2 0-44,-1 0-177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8:39.8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9EC405-0935-4ED5-B7A7-16B1F8106316}" emma:medium="tactile" emma:mode="ink">
          <msink:context xmlns:msink="http://schemas.microsoft.com/ink/2010/main" type="inkDrawing" rotatedBoundingBox="14459,11906 14764,12625 14282,12830 13976,12111" semanticType="callout" shapeName="Other">
            <msink:sourceLink direction="with" ref="{C2E549E9-895E-4BA0-9C8A-111BD3D40D11}"/>
          </msink:context>
        </emma:interpretation>
      </emma:emma>
    </inkml:annotationXML>
    <inkml:trace contextRef="#ctx0" brushRef="#br0">-3605-4126 421,'0'0'83,"0"0"22,0 0 56,0 0-29,0 0-84,0 0-18,-43 16-4,21-6 14,2 6-9,-7-3-6,0 4 1,-3 2-2,-6 3-2,-4 1-10,1 2 0,-1 2-5,2 2-1,5-8-2,9-1 4,7-9-5,7-4 1,9-3-1,1-4 1,0 0 7,0 0 1,0 0 3,0 4-5,0 1 2,9 9-4,7 5 7,6 7-6,2 13 3,3 8-4,3 9-1,9 1-1,2 1-6,7-7 3,4-9 0,-3-6-2,-5-8 2,-9-7-3,-11-6-1,-10-4-24,-8-6-3,-3-4-8,-3-1 14,0 3 2,0-3-2,0 2 2,0 1-4,0-3-25,0 5-87,0-2-158,2-3-280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59:36.4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7980D2-B0BF-41AA-A0E5-EDFE77DC091C}" emma:medium="tactile" emma:mode="ink">
          <msink:context xmlns:msink="http://schemas.microsoft.com/ink/2010/main" type="writingRegion" rotatedBoundingBox="28292,8647 30633,8339 30799,9604 28458,9911"/>
        </emma:interpretation>
      </emma:emma>
    </inkml:annotationXML>
    <inkml:traceGroup>
      <inkml:annotationXML>
        <emma:emma xmlns:emma="http://www.w3.org/2003/04/emma" version="1.0">
          <emma:interpretation id="{DC488784-DBDC-44B7-9F13-0D55ED6C6204}" emma:medium="tactile" emma:mode="ink">
            <msink:context xmlns:msink="http://schemas.microsoft.com/ink/2010/main" type="paragraph" rotatedBoundingBox="28292,8647 30633,8339 30799,9604 28458,9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BAA449-98D2-405D-AB88-9AD5E9EF1B5D}" emma:medium="tactile" emma:mode="ink">
              <msink:context xmlns:msink="http://schemas.microsoft.com/ink/2010/main" type="line" rotatedBoundingBox="28292,8647 30633,8339 30799,9604 28458,9911"/>
            </emma:interpretation>
          </emma:emma>
        </inkml:annotationXML>
        <inkml:traceGroup>
          <inkml:annotationXML>
            <emma:emma xmlns:emma="http://www.w3.org/2003/04/emma" version="1.0">
              <emma:interpretation id="{5C0312B4-F04B-4A83-8779-B7B01FD1EBA0}" emma:medium="tactile" emma:mode="ink">
                <msink:context xmlns:msink="http://schemas.microsoft.com/ink/2010/main" type="inkWord" rotatedBoundingBox="28292,8647 30633,8339 30799,9604 28458,9911"/>
              </emma:interpretation>
              <emma:one-of disjunction-type="recognition" id="oneOf0">
                <emma:interpretation id="interp0" emma:lang="en-IN" emma:confidence="0">
                  <emma:literal>2NF</emma:literal>
                </emma:interpretation>
                <emma:interpretation id="interp1" emma:lang="en-IN" emma:confidence="0">
                  <emma:literal>an E</emma:literal>
                </emma:interpretation>
                <emma:interpretation id="interp2" emma:lang="en-IN" emma:confidence="0">
                  <emma:literal>2Nf</emma:literal>
                </emma:interpretation>
                <emma:interpretation id="interp3" emma:lang="en-IN" emma:confidence="0">
                  <emma:literal>ZINE</emma:literal>
                </emma:interpretation>
                <emma:interpretation id="interp4" emma:lang="en-IN" emma:confidence="0">
                  <emma:literal>anf</emma:literal>
                </emma:interpretation>
              </emma:one-of>
            </emma:emma>
          </inkml:annotationXML>
          <inkml:trace contextRef="#ctx0" brushRef="#br0">1719-122 1336,'0'0'15,"0"0"-2,0 0 37,0 0-28,0 0-16,177-48-5,-98 45 4,-6 3-1,-16 0-4,-16 5-30,-22 15-66,-19 6-84,0 1-76,-25 6-157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8:07:30.1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992C0C-BDCF-458D-A5EA-F2E544693C9E}" emma:medium="tactile" emma:mode="ink">
          <msink:context xmlns:msink="http://schemas.microsoft.com/ink/2010/main" type="writingRegion" rotatedBoundingBox="21536,8130 21994,8130 21994,8146 21536,8146"/>
        </emma:interpretation>
      </emma:emma>
    </inkml:annotationXML>
    <inkml:traceGroup>
      <inkml:annotationXML>
        <emma:emma xmlns:emma="http://www.w3.org/2003/04/emma" version="1.0">
          <emma:interpretation id="{C0622699-E94B-4F49-941C-2AFCE94CA522}" emma:medium="tactile" emma:mode="ink">
            <msink:context xmlns:msink="http://schemas.microsoft.com/ink/2010/main" type="paragraph" rotatedBoundingBox="21536,8130 21994,8130 21994,8146 21536,81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A6283E-74D8-4DE4-8A53-0A617EC49401}" emma:medium="tactile" emma:mode="ink">
              <msink:context xmlns:msink="http://schemas.microsoft.com/ink/2010/main" type="line" rotatedBoundingBox="21536,8130 21994,8130 21994,8146 21536,8146"/>
            </emma:interpretation>
          </emma:emma>
        </inkml:annotationXML>
        <inkml:traceGroup>
          <inkml:annotationXML>
            <emma:emma xmlns:emma="http://www.w3.org/2003/04/emma" version="1.0">
              <emma:interpretation id="{0E41B362-08F9-4916-9C05-A612AB13B6AA}" emma:medium="tactile" emma:mode="ink">
                <msink:context xmlns:msink="http://schemas.microsoft.com/ink/2010/main" type="inkWord" rotatedBoundingBox="21536,8130 21994,8130 21994,8146 21536,8146"/>
              </emma:interpretation>
              <emma:one-of disjunction-type="recognition" id="oneOf0">
                <emma:interpretation id="interp0" emma:lang="en-IN" emma:confidence="0">
                  <emma:literal>_</emma:literal>
                </emma:interpretation>
                <emma:interpretation id="interp1" emma:lang="en-IN" emma:confidence="0">
                  <emma:literal>-</emma:literal>
                </emma:interpretation>
                <emma:interpretation id="interp2" emma:lang="en-IN" emma:confidence="0">
                  <emma:literal>p</emma:literal>
                </emma:interpretation>
                <emma:interpretation id="interp3" emma:lang="en-IN" emma:confidence="0">
                  <emma:literal>.</emma:literal>
                </emma:interpretation>
                <emma:interpretation id="interp4" emma:lang="en-IN" emma:confidence="0">
                  <emma:literal>6</emma:literal>
                </emma:interpretation>
              </emma:one-of>
            </emma:emma>
          </inkml:annotationXML>
          <inkml:trace contextRef="#ctx0" brushRef="#br0">5-1 931,'0'0'0,"0"0"-35,0 0 35,0 0 60,0 0-47,0 0-11,0 0 7,-9 0 15,9 0 7,0 0 8,0 0 13,0 2-11,0-2 10,15 0 0,15 2-13,4-2-16,7 3 2,1-3-5,1 0-12,-2 0 6,-3 0-6,-3 0-2,-5 0-1,-5 0 5,-1 1-6,-8-1 0,1 0-3,-6 3-2,0-3 2,-6 0 7,-5 0-5,0 0-1,0 0 1,0 0-2,0 0 0,0 0-2,0 0-15,-21 0-16,-7 0-17,-10 1-53,-3 3-186,3-4-333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0:18.6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444014-3627-4054-BD4B-A5C40EF10995}" emma:medium="tactile" emma:mode="ink">
          <msink:context xmlns:msink="http://schemas.microsoft.com/ink/2010/main" type="writingRegion" rotatedBoundingBox="26498,534 28319,292 28414,1007 26593,1250"/>
        </emma:interpretation>
      </emma:emma>
    </inkml:annotationXML>
    <inkml:traceGroup>
      <inkml:annotationXML>
        <emma:emma xmlns:emma="http://www.w3.org/2003/04/emma" version="1.0">
          <emma:interpretation id="{73026DB1-3B09-4703-ABB1-273B235AAC87}" emma:medium="tactile" emma:mode="ink">
            <msink:context xmlns:msink="http://schemas.microsoft.com/ink/2010/main" type="paragraph" rotatedBoundingBox="26498,534 28319,292 28414,1007 26593,1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A04018-9FA7-4319-B4FD-B14DDAE9533F}" emma:medium="tactile" emma:mode="ink">
              <msink:context xmlns:msink="http://schemas.microsoft.com/ink/2010/main" type="line" rotatedBoundingBox="26498,534 28319,292 28414,1007 26593,1250"/>
            </emma:interpretation>
          </emma:emma>
        </inkml:annotationXML>
        <inkml:traceGroup>
          <inkml:annotationXML>
            <emma:emma xmlns:emma="http://www.w3.org/2003/04/emma" version="1.0">
              <emma:interpretation id="{D936230D-DB74-4C26-8CB8-E2F3C806902F}" emma:medium="tactile" emma:mode="ink">
                <msink:context xmlns:msink="http://schemas.microsoft.com/ink/2010/main" type="inkWord" rotatedBoundingBox="26498,534 28319,292 28414,1007 26593,1250"/>
              </emma:interpretation>
              <emma:one-of disjunction-type="recognition" id="oneOf0">
                <emma:interpretation id="interp0" emma:lang="en-IN" emma:confidence="0">
                  <emma:literal>Pro</emma:literal>
                </emma:interpretation>
                <emma:interpretation id="interp1" emma:lang="en-IN" emma:confidence="0">
                  <emma:literal>P No</emma:literal>
                </emma:interpretation>
                <emma:interpretation id="interp2" emma:lang="en-IN" emma:confidence="0">
                  <emma:literal>p No</emma:literal>
                </emma:interpretation>
                <emma:interpretation id="interp3" emma:lang="en-IN" emma:confidence="0">
                  <emma:literal>! No</emma:literal>
                </emma:interpretation>
                <emma:interpretation id="interp4" emma:lang="en-IN" emma:confidence="0">
                  <emma:literal>pro</emma:literal>
                </emma:interpretation>
              </emma:one-of>
            </emma:emma>
          </inkml:annotationXML>
          <inkml:trace contextRef="#ctx0" brushRef="#br0">140 81 1254,'0'0'21,"0"0"46,0 0 47,0 0-69,0 0-31,0 0-14,101-94 1,-38 108 0,-1 17-1,-10 10 1,-13 3-1,-18 7-3,-18 2 0,-3 1 2,-24-2-1,-30-3 1,-10-14 1,-11-4 0,0-8 0,2-8-7,16-8-1,16-6-14,19-1-17,22 0-46,8-1-62,47-21-456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0:27.1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F4D332-F9AA-4DF8-B545-F8CE9DCDDE68}" emma:medium="tactile" emma:mode="ink">
          <msink:context xmlns:msink="http://schemas.microsoft.com/ink/2010/main" type="writingRegion" rotatedBoundingBox="6066,214 8293,266 8277,977 6050,925"/>
        </emma:interpretation>
      </emma:emma>
    </inkml:annotationXML>
    <inkml:traceGroup>
      <inkml:annotationXML>
        <emma:emma xmlns:emma="http://www.w3.org/2003/04/emma" version="1.0">
          <emma:interpretation id="{DBF32D4E-6AC5-4CA0-86D5-DF35457563A1}" emma:medium="tactile" emma:mode="ink">
            <msink:context xmlns:msink="http://schemas.microsoft.com/ink/2010/main" type="paragraph" rotatedBoundingBox="6066,214 8293,266 8277,977 6050,9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AF4F13-E64F-4201-8419-EA30CD4CB80E}" emma:medium="tactile" emma:mode="ink">
              <msink:context xmlns:msink="http://schemas.microsoft.com/ink/2010/main" type="line" rotatedBoundingBox="6066,214 8293,266 8277,977 6050,925"/>
            </emma:interpretation>
          </emma:emma>
        </inkml:annotationXML>
        <inkml:traceGroup>
          <inkml:annotationXML>
            <emma:emma xmlns:emma="http://www.w3.org/2003/04/emma" version="1.0">
              <emma:interpretation id="{A5E53BC6-DB51-4F65-92F7-C8AB49C5AC06}" emma:medium="tactile" emma:mode="ink">
                <msink:context xmlns:msink="http://schemas.microsoft.com/ink/2010/main" type="inkWord" rotatedBoundingBox="6066,214 8293,266 8277,977 6050,925"/>
              </emma:interpretation>
              <emma:one-of disjunction-type="recognition" id="oneOf0">
                <emma:interpretation id="interp0" emma:lang="en-IN" emma:confidence="0">
                  <emma:literal>pieces</emma:literal>
                </emma:interpretation>
                <emma:interpretation id="interp1" emma:lang="en-IN" emma:confidence="0">
                  <emma:literal>precis</emma:literal>
                </emma:interpretation>
                <emma:interpretation id="interp2" emma:lang="en-IN" emma:confidence="0">
                  <emma:literal>Precis</emma:literal>
                </emma:interpretation>
                <emma:interpretation id="interp3" emma:lang="en-IN" emma:confidence="0">
                  <emma:literal>precise</emma:literal>
                </emma:interpretation>
                <emma:interpretation id="interp4" emma:lang="en-IN" emma:confidence="0">
                  <emma:literal>plecos</emma:literal>
                </emma:interpretation>
              </emma:one-of>
            </emma:emma>
          </inkml:annotationXML>
          <inkml:trace contextRef="#ctx0" brushRef="#br0">1651 82 463,'0'0'593,"0"0"-535,0 0 134,0 0-121,0 0-47,0 0-16,-35-41-8,13 85-1,-6 12 1,-1 6 0,7-2 4,10-5-4,10-6 1,2-12 0,5-4-1,23-12-7,13-10-1,7-11-4,10 0-18,2-16-74,2-14-119,-7-3-327</inkml:trace>
          <inkml:trace contextRef="#ctx0" brushRef="#br0" timeOffset="278.4328">1975 231 1028,'0'0'101,"0"0"-52,0 0 26,0 0-54,0 0-9,0 0-1,-57 124-3,57-94-8,15-4 1,11-12-1,9-6-14,9-8-2,1 0 7,-1-6 1,-6-14-39,-10-1 21,-9 2 1,-9 7 10,-7 0 15,-3 3 9,0 4 4,0-1-13,-13 6-28,-12 0-71,-7 0-170,-4-1-494</inkml:trace>
          <inkml:trace contextRef="#ctx0" brushRef="#br0" timeOffset="452.9662">1975 231 1510,'87'108'7,"-104"-118"-3,6 7 20,1 3-24,-10 4-50,-6 18-138,-10-7-1069</inkml:trace>
          <inkml:trace contextRef="#ctx0" brushRef="#br0" timeOffset="404.0972">1975 231 1510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0:35.2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0435DF-65EC-4DAD-9828-6BCE05B66D5F}" emma:medium="tactile" emma:mode="ink">
          <msink:context xmlns:msink="http://schemas.microsoft.com/ink/2010/main" type="writingRegion" rotatedBoundingBox="31753,4012 33415,4047 33400,4725 31738,4689"/>
        </emma:interpretation>
      </emma:emma>
    </inkml:annotationXML>
    <inkml:traceGroup>
      <inkml:annotationXML>
        <emma:emma xmlns:emma="http://www.w3.org/2003/04/emma" version="1.0">
          <emma:interpretation id="{641DC8FA-A07F-4AE2-B6CF-03544F10AF33}" emma:medium="tactile" emma:mode="ink">
            <msink:context xmlns:msink="http://schemas.microsoft.com/ink/2010/main" type="paragraph" rotatedBoundingBox="31753,4012 33415,4047 33400,4725 31738,46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14C721-37B4-401A-833F-CA16E1B84760}" emma:medium="tactile" emma:mode="ink">
              <msink:context xmlns:msink="http://schemas.microsoft.com/ink/2010/main" type="line" rotatedBoundingBox="31753,4011 33415,4047 33400,4725 31738,4689"/>
            </emma:interpretation>
          </emma:emma>
        </inkml:annotationXML>
        <inkml:traceGroup>
          <inkml:annotationXML>
            <emma:emma xmlns:emma="http://www.w3.org/2003/04/emma" version="1.0">
              <emma:interpretation id="{C8EBF409-808F-49CF-9DEA-71AF3AFFCE8C}" emma:medium="tactile" emma:mode="ink">
                <msink:context xmlns:msink="http://schemas.microsoft.com/ink/2010/main" type="inkWord" rotatedBoundingBox="31753,4011 33415,4047 33400,4725 31738,4689"/>
              </emma:interpretation>
              <emma:one-of disjunction-type="recognition" id="oneOf0">
                <emma:interpretation id="interp0" emma:lang="en-IN" emma:confidence="0">
                  <emma:literal>Hours.</emma:literal>
                </emma:interpretation>
                <emma:interpretation id="interp1" emma:lang="en-IN" emma:confidence="0">
                  <emma:literal>Hours</emma:literal>
                </emma:interpretation>
                <emma:interpretation id="interp2" emma:lang="en-IN" emma:confidence="0">
                  <emma:literal>Hours,</emma:literal>
                </emma:interpretation>
                <emma:interpretation id="interp3" emma:lang="en-IN" emma:confidence="0">
                  <emma:literal>Homs.</emma:literal>
                </emma:interpretation>
                <emma:interpretation id="interp4" emma:lang="en-IN" emma:confidence="0">
                  <emma:literal>Honey.</emma:literal>
                </emma:interpretation>
              </emma:one-of>
            </emma:emma>
          </inkml:annotationXML>
          <inkml:trace contextRef="#ctx0" brushRef="#br0">1641 695 1437,'0'0'7,"0"0"-5,0 0-2,0 0-25,0 0-127,0 0-291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24.4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00F64C-C52F-4915-A6F4-F0E0FCC198E2}" emma:medium="tactile" emma:mode="ink">
          <msink:context xmlns:msink="http://schemas.microsoft.com/ink/2010/main" type="writingRegion" rotatedBoundingBox="15270,16718 26382,16687 26383,16752 15271,16782"/>
        </emma:interpretation>
      </emma:emma>
    </inkml:annotationXML>
    <inkml:traceGroup>
      <inkml:annotationXML>
        <emma:emma xmlns:emma="http://www.w3.org/2003/04/emma" version="1.0">
          <emma:interpretation id="{CA2927F4-6D48-414B-8072-2502FADD142B}" emma:medium="tactile" emma:mode="ink">
            <msink:context xmlns:msink="http://schemas.microsoft.com/ink/2010/main" type="paragraph" rotatedBoundingBox="15270,16718 26382,16687 26383,16752 15271,16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61468C-3714-47E2-8B92-A38ACD3EE547}" emma:medium="tactile" emma:mode="ink">
              <msink:context xmlns:msink="http://schemas.microsoft.com/ink/2010/main" type="line" rotatedBoundingBox="15270,16718 26382,16687 26383,16752 15271,16782"/>
            </emma:interpretation>
          </emma:emma>
        </inkml:annotationXML>
        <inkml:traceGroup>
          <inkml:annotationXML>
            <emma:emma xmlns:emma="http://www.w3.org/2003/04/emma" version="1.0">
              <emma:interpretation id="{4BCEC516-27FB-4DCE-B044-EC09B696BDDB}" emma:medium="tactile" emma:mode="ink">
                <msink:context xmlns:msink="http://schemas.microsoft.com/ink/2010/main" type="inkWord" rotatedBoundingBox="15270,16722 15276,16722 15276,16734 15271,16734">
                  <msink:destinationLink direction="with" ref="{C5E11336-8E11-45CC-8501-F1CDDB09C93F}"/>
                  <msink:destinationLink direction="from" ref="{4E32C6C2-C199-4744-919B-2A7A3D13C8E8}"/>
                  <msink:destinationLink direction="to" ref="{4E32C6C2-C199-4744-919B-2A7A3D13C8E8}"/>
                  <msink:destinationLink direction="to" ref="{F9B52145-BD56-47F9-BE00-B47014DCCCE5}"/>
                </msink:context>
              </emma:interpretation>
              <emma:one-of disjunction-type="recognition" id="oneOf0">
                <emma:interpretation id="interp0" emma:lang="en-IN" emma:confidence="0">
                  <emma:literal>.</emma:literal>
                </emma:interpretation>
                <emma:interpretation id="interp1" emma:lang="en-IN" emma:confidence="0">
                  <emma:literal>/</emma:literal>
                </emma:interpretation>
                <emma:interpretation id="interp2" emma:lang="en-IN" emma:confidence="0">
                  <emma:literal>\</emma:literal>
                </emma:interpretation>
                <emma:interpretation id="interp3" emma:lang="en-IN" emma:confidence="0">
                  <emma:literal>r</emma:literal>
                </emma:interpretation>
                <emma:interpretation id="interp4" emma:lang="en-IN" emma:confidence="0">
                  <emma:literal>`</emma:literal>
                </emma:interpretation>
              </emma:one-of>
            </emma:emma>
          </inkml:annotationXML>
          <inkml:trace contextRef="#ctx0" brushRef="#br0">-8589 40 931,'0'0'10,"0"0"-10,0 0 5,0 0 5,0 0-8,0 0-2,5-13-42,-5 13-40,0 0-21,0 3-92,0-2-253</inkml:trace>
        </inkml:traceGroup>
        <inkml:traceGroup>
          <inkml:annotationXML>
            <emma:emma xmlns:emma="http://www.w3.org/2003/04/emma" version="1.0">
              <emma:interpretation id="{56868795-43C5-440D-B79F-21D4792038DE}" emma:medium="tactile" emma:mode="ink">
                <msink:context xmlns:msink="http://schemas.microsoft.com/ink/2010/main" type="inkWord" rotatedBoundingBox="21800,16751 21810,16750 21811,16764 21801,16765"/>
              </emma:interpretation>
              <emma:one-of disjunction-type="recognition" id="oneOf1">
                <emma:interpretation id="interp5" emma:lang="en-IN" emma:confidence="0">
                  <emma:literal>`</emma:literal>
                </emma:interpretation>
                <emma:interpretation id="interp6" emma:lang="en-IN" emma:confidence="0">
                  <emma:literal>.</emma:literal>
                </emma:interpretation>
                <emma:interpretation id="interp7" emma:lang="en-IN" emma:confidence="0">
                  <emma:literal>4</emma:literal>
                </emma:interpretation>
                <emma:interpretation id="interp8" emma:lang="en-IN" emma:confidence="0">
                  <emma:literal>^</emma:literal>
                </emma:interpretation>
                <emma:interpretation id="interp9" emma:lang="en-IN" emma:confidence="0">
                  <emma:literal>*</emma:literal>
                </emma:interpretation>
              </emma:one-of>
            </emma:emma>
          </inkml:annotationXML>
          <inkml:trace contextRef="#ctx0" brushRef="#br0" timeOffset="2714.8258">-2049 68 609,'0'0'17,"0"0"-8,0 0 19,0 0 46,0 0-61,0 0-13,-10-12-15,10 12 6,0 0-36,0 0 8,0 0-12,0 1-64,0 8-10,0-5-181</inkml:trace>
        </inkml:traceGroup>
        <inkml:traceGroup>
          <inkml:annotationXML>
            <emma:emma xmlns:emma="http://www.w3.org/2003/04/emma" version="1.0">
              <emma:interpretation id="{5407798E-C258-4467-B540-44A42EFCCE03}" emma:medium="tactile" emma:mode="ink">
                <msink:context xmlns:msink="http://schemas.microsoft.com/ink/2010/main" type="inkWord" rotatedBoundingBox="23859,16695 23911,16695 23911,16747 23860,16747"/>
              </emma:interpretation>
              <emma:one-of disjunction-type="recognition" id="oneOf2">
                <emma:interpretation id="interp10" emma:lang="en-IN" emma:confidence="0">
                  <emma:literal>,</emma:literal>
                </emma:interpretation>
                <emma:interpretation id="interp11" emma:lang="en-IN" emma:confidence="0">
                  <emma:literal>)</emma:literal>
                </emma:interpretation>
                <emma:interpretation id="interp12" emma:lang="en-IN" emma:confidence="0">
                  <emma:literal>.</emma:literal>
                </emma:interpretation>
                <emma:interpretation id="interp13" emma:lang="en-IN" emma:confidence="0">
                  <emma:literal>]</emma:literal>
                </emma:interpretation>
                <emma:interpretation id="interp14" emma:lang="en-IN" emma:confidence="0">
                  <emma:literal>'</emma:literal>
                </emma:interpretation>
              </emma:one-of>
            </emma:emma>
          </inkml:annotationXML>
          <inkml:trace contextRef="#ctx0" brushRef="#br0" timeOffset="3261.5838">51 0 324,'0'0'13,"0"0"-13,0 0 0,0 0 17,0 0-17,0 0-7,0 24-43,-6-14 45,-9-4-23,3 0-88,-1-2 5,8-1 74</inkml:trace>
        </inkml:traceGroup>
        <inkml:traceGroup>
          <inkml:annotationXML>
            <emma:emma xmlns:emma="http://www.w3.org/2003/04/emma" version="1.0">
              <emma:interpretation id="{5B366407-A1B9-4657-8A02-D44B4A9B99B6}" emma:medium="tactile" emma:mode="ink">
                <msink:context xmlns:msink="http://schemas.microsoft.com/ink/2010/main" type="inkWord" rotatedBoundingBox="26377,16688 26382,16687 26383,16692 26378,16693"/>
              </emma:interpretation>
              <emma:one-of disjunction-type="recognition" id="oneOf3">
                <emma:interpretation id="interp15" emma:lang="en-IN" emma:confidence="0">
                  <emma:literal>r</emma:literal>
                </emma:interpretation>
                <emma:interpretation id="interp16" emma:lang="en-IN" emma:confidence="0">
                  <emma:literal>R</emma:literal>
                </emma:interpretation>
                <emma:interpretation id="interp17" emma:lang="en-IN" emma:confidence="0">
                  <emma:literal>-</emma:literal>
                </emma:interpretation>
                <emma:interpretation id="interp18" emma:lang="en-IN" emma:confidence="0">
                  <emma:literal>.</emma:literal>
                </emma:interpretation>
                <emma:interpretation id="interp19" emma:lang="en-IN" emma:confidence="0">
                  <emma:literal>F</emma:literal>
                </emma:interpretation>
              </emma:one-of>
            </emma:emma>
          </inkml:annotationXML>
          <inkml:trace contextRef="#ctx0" brushRef="#br0" timeOffset="4679.8249">2518-2 424,'0'0'17,"0"0"-7,0 0 14,0 0 63,0 0-52,0 0-25,0 0-6,0 0 13,0 0 38,0 0 12,0 0-6,0 0 8,0 0 1,0 0-13,0 0-25,0 0-2,0 0-2,0 0-6,0 0-13,0 0 3,0 0-3,0 0-2,0 0 4,0 0-3,0 0-1,0 0 5,0 0-4,0 0 3,0 0 2,0 0-4,0 0-2,0 0-4,0 0-3,0 0 3,0 0-3,0 0 0,0 0 1,0 0-2,0 0 2,0 0-1,0 0 0,0 0 3,0 0-2,0 0-1,0 0 0,0 0 1,0 0-1,0 0 0,0 0 0,0 0-1,0 0 1,0 0 0,0 0 0,0 0 1,0 0-1,0 0 3,0 0-2,0 0 0,0 0 0,0 0 1,0-4-2,0 4 0,0 0 1,0-1 0,0 1 0,0 0-2,0 0 2,0 0-1,0 0 0,0 0 0,0 0 3,0 0-3,0 0 0,0 0-3,0 0 3,0 0-2,0 0-2,3 0-11,-3 0-5,0 0-13,0 0-14,0 0-25,0 0-39,2 0-24,-2 0-80,0 0-54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17.5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5998832-54B4-4F58-91AF-FF2BE31C5239}" emma:medium="tactile" emma:mode="ink">
          <msink:context xmlns:msink="http://schemas.microsoft.com/ink/2010/main" type="writingRegion" rotatedBoundingBox="6488,10667 8529,10667 8529,12551 6488,12551"/>
        </emma:interpretation>
      </emma:emma>
    </inkml:annotationXML>
    <inkml:traceGroup>
      <inkml:annotationXML>
        <emma:emma xmlns:emma="http://www.w3.org/2003/04/emma" version="1.0">
          <emma:interpretation id="{ED6865ED-1D1F-4E79-8490-3442731783CD}" emma:medium="tactile" emma:mode="ink">
            <msink:context xmlns:msink="http://schemas.microsoft.com/ink/2010/main" type="paragraph" rotatedBoundingBox="6488,10667 8529,10667 8529,12551 6488,125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417920-5509-4281-9F9A-1F6E0DE0AB3C}" emma:medium="tactile" emma:mode="ink">
              <msink:context xmlns:msink="http://schemas.microsoft.com/ink/2010/main" type="line" rotatedBoundingBox="6488,10667 8529,10667 8529,12551 6488,12551"/>
            </emma:interpretation>
          </emma:emma>
        </inkml:annotationXML>
        <inkml:traceGroup>
          <inkml:annotationXML>
            <emma:emma xmlns:emma="http://www.w3.org/2003/04/emma" version="1.0">
              <emma:interpretation id="{1B58E9F0-566B-45DB-BA8E-68B96AC20B76}" emma:medium="tactile" emma:mode="ink">
                <msink:context xmlns:msink="http://schemas.microsoft.com/ink/2010/main" type="inkWord" rotatedBoundingBox="6488,10667 8529,10667 8529,12551 6488,12551"/>
              </emma:interpretation>
              <emma:one-of disjunction-type="recognition" id="oneOf0">
                <emma:interpretation id="interp0" emma:lang="en-IN" emma:confidence="0">
                  <emma:literal>c</emma:literal>
                </emma:interpretation>
                <emma:interpretation id="interp1" emma:lang="en-IN" emma:confidence="0">
                  <emma:literal>C</emma:literal>
                </emma:interpretation>
                <emma:interpretation id="interp2" emma:lang="en-IN" emma:confidence="0">
                  <emma:literal>0</emma:literal>
                </emma:interpretation>
                <emma:interpretation id="interp3" emma:lang="en-IN" emma:confidence="0">
                  <emma:literal>S</emma:literal>
                </emma:interpretation>
                <emma:interpretation id="interp4" emma:lang="en-IN" emma:confidence="0">
                  <emma:literal>o</emma:literal>
                </emma:interpretation>
              </emma:one-of>
            </emma:emma>
          </inkml:annotationXML>
          <inkml:trace contextRef="#ctx0" brushRef="#br0">2051 241 862,'0'0'0,"0"0"0,0 0 73,-16-125 20,16 103-24,-3 4-32,-7 2 14,2 3-16,-7 4-21,-12-6 7,-11 7-14,-10 1-6,-15 6 0,-8 1 2,-11 0-1,-7 0-2,-2 10 1,-3 7-1,1 2 0,-10 6 3,-7 6-1,-7 1-1,-2 8 4,9 2-5,10 13 0,7 9 0,3 9 1,9 4 2,7 10 3,9-3 1,10 9 0,3 6 10,6 6-11,9 4 0,11 4 1,11-5-2,15-6 2,0-11-2,32-2 2,28-12 3,21-6 2,20-15-3,24-9 4,17-13-4,18-15-7,12-5 0,2-13 13,-10-1-8,-15 0-6,-21-8 4,-30-17-4,-16-6 5,-24-12-6,-12-12 0,-2-12-2,-9-8 2,-3-14 0,-5-8 0,-7-5-7,-4-1-14,-5 6-7,-6 11-4,-2 13 0,-3 10-10,0 15-4,0 13-45,0 6-74,6 9-250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35.6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E11336-8E11-45CC-8501-F1CDDB09C93F}" emma:medium="tactile" emma:mode="ink">
          <msink:context xmlns:msink="http://schemas.microsoft.com/ink/2010/main" type="inkDrawing" rotatedBoundingBox="7332,16950 7837,17059 7765,17390 7260,17280" semanticType="callout" shapeName="Other">
            <msink:sourceLink direction="with" ref="{4BCEC516-27FB-4DCE-B044-EC09B696BDDB}"/>
          </msink:context>
        </emma:interpretation>
      </emma:emma>
    </inkml:annotationXML>
    <inkml:trace contextRef="#ctx0" brushRef="#br0">-6153 298 327,'0'0'27,"0"0"15,0 0 126,0 0-83,0 0-3,0 0 17,0-15-21,0 11-36,0-3 29,0-2-10,0 1-2,0-5-24,5 0-2,4 0-12,1 0 6,6-2-6,0-3-16,3 3 9,-2-4-8,0 1-1,-1 3-1,-3 1-4,-2 0 0,-2 5 6,-1 0-1,-3 0 0,3 2-2,-3 0 0,-1 1 1,1 0-4,-3 3 3,1 2-2,-2-2 3,3 2-1,2-5 0,-3 6-2,-1-1 0,1 1-2,-3 0 0,0 0 0,0 0 1,1 0-2,7 0 2,-3 0-2,4 0 2,4 0-4,-2 7 4,3 6-1,5 4-1,-1 1-2,-1 4 8,4 0-4,1 1 0,2-5-2,-1-2 2,-1-2 3,-3-1-3,-6-3 1,-4-3-1,-4 0 1,-5-1 1,2 0-1,1 1-2,-3-3 2,0 3-1,0-2 1,0-5-1,0 2 1,0-2 0,0 0 1,0 0-2,0 0 2,0 0-1,0 0 1,0 0-1,0 0 0,0 0 0,0 0-1,2 0 0,-2 0 0,0 0 1,0 0 0,0 0 1,0 0-2,0 0 0,0 0-1,0 0-5,0 0-16,0 7-21,0 1 14,0 0-20,0 2-64,0 2-85,4-6-104,10-3-205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34.4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32C6C2-C199-4744-919B-2A7A3D13C8E8}" emma:medium="tactile" emma:mode="ink">
          <msink:context xmlns:msink="http://schemas.microsoft.com/ink/2010/main" type="inkDrawing" rotatedBoundingBox="7505,16916 9605,16958 9592,17597 7492,17555" semanticType="callout" shapeName="Other">
            <msink:sourceLink direction="from" ref="{4BCEC516-27FB-4DCE-B044-EC09B696BDDB}"/>
            <msink:sourceLink direction="to" ref="{4BCEC516-27FB-4DCE-B044-EC09B696BDDB}"/>
          </msink:context>
        </emma:interpretation>
      </emma:emma>
    </inkml:annotationXML>
    <inkml:trace contextRef="#ctx0" brushRef="#br0">-3942-29 264,'0'0'18,"0"0"141,0 0-22,0 0 0,51 132-62,-45-91-1,4 5 10,-2 0-14,1-1-17,1-1-5,-6-4-18,1-2-5,0-3-8,-5-5-12,0-6 1,3-6-1,-3-6-4,0-5 0,0 0 5,0-7-3,0 1-1,0-1-1,0 0 7,-13 0-4,-10 0 3,-4 0-3,-3 0-3,-7 2-1,-5 6 2,-7-2-2,-7-1 1,-4 6-4,-1-3 5,-12-1-2,-1 1 0,-7-8 0,-1 0 2,3 0-2,0 0 3,8 0-2,-2 0 0,11-8-1,4 2 0,7 1 0,9-6 4,-1 6-3,2-8 0,8 1 1,-7 0-1,1 2-1,-10 3 0,-3 5 0,-5 2 0,-7 0 0,-2 0-3,-2 0 3,8 9 0,8-2-1,4-4 1,14-1 4,8 0-4,9-2 0,12 0 1,1 0-2,4 3-2,0-3 3,-4 4-6,3 2 6,-4 1 0,0-3 0,2-4-1,3 2 1,0-2 1,0 0 4,0 0-1,-1 0-2,1 0 4,-5 0-6,0 0 2,0 0-2,-4-3 0,4-5 0,-8 0 0,9-3 1,-1 1 0,0-3 1,5-3 6,0 1 3,0-3-2,0 3 2,0 0-3,0 0-7,0 3 7,0-2-3,0-2 0,0-1-4,0-2 1,0-1-2,2-1 1,3 3-1,-5 1 0,3 0 0,-3-1 1,0 4-1,0 4 0,0 1-1,0 5 1,0 1 0,0 2-6,0 1-15,0 0-8,0 0 0,0 0-4,0 0-17,0 0-12,0 0-1,0 0-35,0 0 52,0 7-17,0 1-108,0-1-121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24.1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898F33-058C-4999-90B8-7BA03C36B6F2}" emma:medium="tactile" emma:mode="ink">
          <msink:context xmlns:msink="http://schemas.microsoft.com/ink/2010/main" type="inkDrawing" rotatedBoundingBox="13425,16985 13440,16985 13440,17000 13425,17000" shapeName="Other"/>
        </emma:interpretation>
      </emma:emma>
    </inkml:annotationXML>
    <inkml:trace contextRef="#ctx0" brushRef="#br0">0 0 593,'0'0'0,"0"0"-145,0 0 81,0 0 37,0 0-321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39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4DC4AA-C330-4D55-BDDF-458B6DBE2BDF}" emma:medium="tactile" emma:mode="ink">
          <msink:context xmlns:msink="http://schemas.microsoft.com/ink/2010/main" type="inkDrawing" rotatedBoundingBox="13576,17147 15447,17080 15449,17128 13578,17196" shapeName="Other">
            <msink:destinationLink direction="to" ref="{F9B52145-BD56-47F9-BE00-B47014DCCCE5}"/>
          </msink:context>
        </emma:interpretation>
      </emma:emma>
    </inkml:annotationXML>
    <inkml:trace contextRef="#ctx0" brushRef="#br0">0 105 706,'0'0'18,"0"0"0,0 0 1,0 0 63,218-38-43,-82 28 27,33-5 32,23 6-18,8 0-28,-1 2 5,-14 6-33,-28 1 0,-32 0-15,-37 0 2,-26 0-7,-23 0-4,-15 0 7,-4 0 0,-2 0 8,-5-4-2,-4-1 5,-3 2-13,-1-1 0,-2 4-5,-3 0 0,0-2-2,0 2-13,0 0-19,0 0-63,2 0-53,-2 0-61,0 9 42,0 0-243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37.9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B52145-BD56-47F9-BE00-B47014DCCCE5}" emma:medium="tactile" emma:mode="ink">
          <msink:context xmlns:msink="http://schemas.microsoft.com/ink/2010/main" type="inkDrawing" rotatedBoundingBox="14867,16906 17614,16637 17703,17547 14956,17815" semanticType="callout" shapeName="Other">
            <msink:sourceLink direction="to" ref="{CB4DC4AA-C330-4D55-BDDF-458B6DBE2BDF}"/>
            <msink:sourceLink direction="to" ref="{4BCEC516-27FB-4DCE-B044-EC09B696BDDB}"/>
          </msink:context>
        </emma:interpretation>
      </emma:emma>
    </inkml:annotationXML>
    <inkml:trace contextRef="#ctx0" brushRef="#br0">2734-2 669,'0'0'77,"0"0"-35,0 0 94,0 0-16,0 0-69,0 0-9,0 0-5,-3-16-20,3 16 7,0 0-6,0 0-7,0 0-5,0 0 2,0 13-6,0 17 8,0 8 15,0 13-2,0 0-1,3 4-2,-1-2-6,2 3-5,1-4 3,-2 2-10,4-5 4,-3-4-2,4 4-2,-1-7 2,-3-1-1,4-3-2,-3-12 0,0-4 0,0-7 2,-2-7-3,-2-2 2,2-5-2,-3 1 2,0-2-1,0 0 0,0 4 1,-4 0 0,-17 0-1,-3 2-1,1-1 1,-1-4 0,-3 2-1,-6-3 0,-8 3 0,-7 1 0,-15 2-1,-3 2 2,-12 4-3,-7-2 3,-3 1-1,-6 2 0,-1-4 1,5 0-4,-1 2 5,2-4-2,-2 0 0,-4 1 0,-2 4 0,-4 6 0,-5-3 0,4 10-7,-1-4 6,2 3 1,7-2-3,6-5 1,11-1 0,7-6 0,4-1 1,1-1-2,-5-1 1,4-4 2,7 0-8,9-3 5,15 0-1,13 0 4,5 0 2,5 0-2,5 0 0,5-3 2,-1-3-2,1 1 0,-2-6 2,4 3-2,-4-3 0,4-1 1,-1-2-1,1-5 0,0-1 4,0-3-4,0-3 0,0-4 3,0 0-3,0 0 0,-7-3 0,6 1 0,-4-1-2,0 2 2,1-5 0,-1-2 0,0-2 0,0-2 0,-4-5 1,-1 2-1,1-1 1,-7 11-1,7 6 2,-1 9-4,4 10 1,3 4 1,1 5 0,-1 1 0,3 0-1,0 0-1,0 0-2,0 0 3,0 0-1,0 0 2,0 0-3,0 0 1,0 0 2,0 0-1,0 0-9,0 1-38,0 15-17,0 0-68,5 1-197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8:07:37.4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3896B5-69F4-4C31-9617-B3FF1EFA2E96}" emma:medium="tactile" emma:mode="ink">
          <msink:context xmlns:msink="http://schemas.microsoft.com/ink/2010/main" type="inkDrawing" rotatedBoundingBox="2429,9273 7692,9162 7722,10614 2459,10725" hotPoints="8132,9986 5232,10680 2299,10142 5199,9448" semanticType="enclosure" shapeName="Ellipse"/>
        </emma:interpretation>
      </emma:emma>
    </inkml:annotationXML>
    <inkml:trace contextRef="#ctx0" brushRef="#br0">4366 455 317,'0'0'60,"0"0"-38,0 0 27,0 0 55,0 0-26,0 0-23,0 0 19,0-85-24,0 72-14,4 4-1,-4 1-3,0-3 4,0 1-13,-4 0-6,-11-1-10,-2-2 11,-4-3-1,-1 5 17,-5-5-9,-3 3-9,-14 0 13,-3-3-11,-13 2-6,-2-3 2,-6-1 5,2-1 9,-4-2-4,2 3-5,3 1 3,4 1-1,-2 6-18,1 0 9,-3 0-9,-8 6-3,-2 2 2,-9 0-3,-5 2 1,-2 0 0,4 0 1,3 0-1,5 0 0,0 8 1,5 9 0,3 3-1,-2 1 0,6 1 1,3 2-1,-1-1 0,2 1 1,-2-2 0,-5 1 5,-1-3-5,-6-3 0,-7 4-1,-9-5 0,0 1 0,-5-1 0,-4-1-1,0-5 2,-4-2 1,8 1 2,1 0-4,9-1 2,15 4 7,7-2-7,9 4-1,2-4 2,1 6-2,3-2 0,4 2-1,1 0 0,3 2 0,1-4 1,-3 2-1,3 1 1,-1 1 1,2-4-2,3-1 4,2 2-6,4-8 4,4 1-1,4 3-1,2-4 1,1 7 0,4-2-1,3 6-3,1 1 3,7 2-1,-2 0 1,6 5-1,2 2 1,0-2 2,0-1-2,0 1 0,0 0 0,11 0 0,8 0 0,3 4 0,7 0 3,7-2 0,5-1 0,10 2 1,1 1-3,13-3 10,1 1-8,4-4 0,2 1-2,0-3 4,-3 3-5,-1-4 1,-8 3-1,-3-2 1,1-2 0,3 0-1,8-4 4,7-2-5,8-2 2,3-4 0,-4-2-1,1-1-2,5-2 2,-2 1 3,1-1-2,-3 2-2,1-5 3,-2 2-7,-4-2 10,4 0-9,4 0 9,7 0-5,3 0 0,5-10 0,0 1-2,-5 0 4,-7 4-4,-7 2 3,-2-2-1,-6 2 1,2-1-1,-3-5 2,8 1-3,-1-5 1,3 0-1,7 0 1,-2 3 2,-5-1-2,-11 4 1,-12 1 0,-7-3-1,-9 2-4,-3 0 4,-2-1 4,2-3-3,3 1-1,4 0 0,7-1-4,1 1 4,-1-1 1,-4 3 1,-8 2-2,-8 1 0,-6-1-3,-2 0-6,-2-1 3,1 3 5,4-3 0,-2-3 0,6-1 1,2-1 0,3-2-1,2-2 0,1 4 1,-4-1 0,-1 0 0,-1 0-5,0 0 5,-7-1-1,6-2 1,-7 0 0,-3 2-1,0-2 3,-8 4-3,0-5 1,-5-1 0,-5 1 0,-1-3 0,-3 1 1,-4 2 2,-1 0-3,0-1 1,0-6-4,0 1 4,0-5-1,0 0 1,0 0-1,-4 0 2,-6 0-2,-1 4 0,-11 2-1,-11 0 1,-18-3 1,-21-1-1,-14-4-4,-10-4 4,-1-3 0,-1-3 0,-1-2 0,-5-2 0,-5 2 5,-2 0-8,0 6 3,5 6-1,-1 4 1,-4-1 0,-4 5 0,-2 4-11,2 3-62,-1 0-155,9-5-399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41.6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377278-2462-4A62-AC23-3A7A78EDCB1B}" emma:medium="tactile" emma:mode="ink">
          <msink:context xmlns:msink="http://schemas.microsoft.com/ink/2010/main" type="writingRegion" rotatedBoundingBox="25011,15105 27179,15105 27179,15861 25011,15861"/>
        </emma:interpretation>
      </emma:emma>
    </inkml:annotationXML>
    <inkml:traceGroup>
      <inkml:annotationXML>
        <emma:emma xmlns:emma="http://www.w3.org/2003/04/emma" version="1.0">
          <emma:interpretation id="{72AB1E4E-A2D4-4909-8BDE-8AF14FB3E403}" emma:medium="tactile" emma:mode="ink">
            <msink:context xmlns:msink="http://schemas.microsoft.com/ink/2010/main" type="paragraph" rotatedBoundingBox="25011,15105 27179,15105 27179,15861 25011,158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2C1FA3-CF04-4A1C-A945-14BFF97DBD72}" emma:medium="tactile" emma:mode="ink">
              <msink:context xmlns:msink="http://schemas.microsoft.com/ink/2010/main" type="line" rotatedBoundingBox="25011,15105 27179,15105 27179,15861 25011,15861"/>
            </emma:interpretation>
          </emma:emma>
        </inkml:annotationXML>
        <inkml:traceGroup>
          <inkml:annotationXML>
            <emma:emma xmlns:emma="http://www.w3.org/2003/04/emma" version="1.0">
              <emma:interpretation id="{99BD8E2C-C3B1-4429-B441-BDA0C1AB97FE}" emma:medium="tactile" emma:mode="ink">
                <msink:context xmlns:msink="http://schemas.microsoft.com/ink/2010/main" type="inkWord" rotatedBoundingBox="25011,15105 27179,15105 27179,15861 25011,15861"/>
              </emma:interpretation>
              <emma:one-of disjunction-type="recognition" id="oneOf0">
                <emma:interpretation id="interp0" emma:lang="en-IN" emma:confidence="0">
                  <emma:literal>-</emma:literal>
                </emma:interpretation>
                <emma:interpretation id="interp1" emma:lang="en-IN" emma:confidence="0">
                  <emma:literal>_</emma:literal>
                </emma:interpretation>
                <emma:interpretation id="interp2" emma:lang="en-IN" emma:confidence="0">
                  <emma:literal>r</emma:literal>
                </emma:interpretation>
                <emma:interpretation id="interp3" emma:lang="en-IN" emma:confidence="0">
                  <emma:literal>.</emma:literal>
                </emma:interpretation>
                <emma:interpretation id="interp4" emma:lang="en-IN" emma:confidence="0">
                  <emma:literal>~</emma:literal>
                </emma:interpretation>
              </emma:one-of>
            </emma:emma>
          </inkml:annotationXML>
          <inkml:trace contextRef="#ctx0" brushRef="#br0">127 761 317,'0'0'366,"0"0"-345,0 0 21,0 0 61,-35-141-42,27 103-38,-1-2 33,-4-6-27,-1 0 13,0-2-21,3 0 1,1-2 0,4 3-4,6 4 18,0 2-7,0 6-7,13 3-7,13 5-2,8 0-6,2 8 2,0 3-7,-1 8-1,0 4 4,-2 4-5,2 0 0,11 0 3,7 5-3,14 11 0,12 0 0,19-3 1,22 1 3,22-4-4,16-2 0,13-3 9,3 1 3,-5-5-5,-19 5-3,-28-5-3,-32-1 2,-30 0 4,-22 0-7,-10 0 0,-9 0 8,3 0-8,-1 0 0,-4 0 0,1 0 2,-7 0-4,-3 0 4,-4 0-4,-4 0 2,0 0-21,0 0 12,0 2-10,0 2 7,0 1 5,0-3-9,0 3-23,-17-1-30,-12 3-62,-12-1-84,-11-5-256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42.5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5FCE42-C7C6-4AB7-9F52-FF7076A60914}" emma:medium="tactile" emma:mode="ink">
          <msink:context xmlns:msink="http://schemas.microsoft.com/ink/2010/main" type="inkDrawing" rotatedBoundingBox="21894,15250 25243,14946 25285,15409 21936,15714" shapeName="Other"/>
        </emma:interpretation>
      </emma:emma>
    </inkml:annotationXML>
    <inkml:trace contextRef="#ctx0" brushRef="#br0">3331 2 453,'0'0'46,"0"0"101,0 0 3,0 0-84,0 0 1,0 0-33,-33-2-26,-13 2-1,-18 0 3,-27 0-3,-22 0-2,-23 0-1,-18 0-2,-13 0-2,-18 0 0,-9 0 1,-2 5 1,-2 1-4,13 1-59,16 5-3,13 2 0,9-2 40,8 2 22,11-6-37,7-1 32,17-4 7,14 2 0,11 2 0,9 0 2,10 1 11,10-5-2,4 1 22,8-4-6,10 0 11,6 0 12,7 0 25,6-4-4,4-6 0,0-2-36,2 2-11,-2 2-24,4 0 8,-2 3-3,1 2-3,-1 2 3,3 1-3,0 0 0,0 0-2,0 0-4,0 0-7,0 0 11,-2 0-1,-1 16-1,-2 3 1,-1 11 1,-2-1 0,0 7 0,2 2 0,-2 0-1,-1 2 1,2-4 1,3-6-1,0-6-1,3-2 1,1-8-2,0 2-7,0-3-40,0-3-10,0 3 1,0-2-9,0 2-38,5 0-63,4-2-47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4:42.9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F56B16-8C12-415A-ACEC-EFBEA7678000}" emma:medium="tactile" emma:mode="ink">
          <msink:context xmlns:msink="http://schemas.microsoft.com/ink/2010/main" type="writingRegion" rotatedBoundingBox="21850,15608 22372,15608 22372,15812 21850,15812"/>
        </emma:interpretation>
      </emma:emma>
    </inkml:annotationXML>
    <inkml:traceGroup>
      <inkml:annotationXML>
        <emma:emma xmlns:emma="http://www.w3.org/2003/04/emma" version="1.0">
          <emma:interpretation id="{B925FC5B-3FD8-4C93-8CD6-065EFDFB57ED}" emma:medium="tactile" emma:mode="ink">
            <msink:context xmlns:msink="http://schemas.microsoft.com/ink/2010/main" type="paragraph" rotatedBoundingBox="21850,15608 22372,15608 22372,15812 21850,158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24DD53-BC89-4355-9219-BAFD78A5C798}" emma:medium="tactile" emma:mode="ink">
              <msink:context xmlns:msink="http://schemas.microsoft.com/ink/2010/main" type="line" rotatedBoundingBox="21850,15608 22372,15608 22372,15812 21850,15812"/>
            </emma:interpretation>
          </emma:emma>
        </inkml:annotationXML>
        <inkml:traceGroup>
          <inkml:annotationXML>
            <emma:emma xmlns:emma="http://www.w3.org/2003/04/emma" version="1.0">
              <emma:interpretation id="{2BE12BA8-9740-42DF-8E4C-D897354FED46}" emma:medium="tactile" emma:mode="ink">
                <msink:context xmlns:msink="http://schemas.microsoft.com/ink/2010/main" type="inkWord" rotatedBoundingBox="21850,15608 22372,15608 22372,15812 21850,15812"/>
              </emma:interpretation>
              <emma:one-of disjunction-type="recognition" id="oneOf0">
                <emma:interpretation id="interp0" emma:lang="en-IN" emma:confidence="0">
                  <emma:literal>v</emma:literal>
                </emma:interpretation>
                <emma:interpretation id="interp1" emma:lang="en-IN" emma:confidence="0">
                  <emma:literal>-</emma:literal>
                </emma:interpretation>
                <emma:interpretation id="interp2" emma:lang="en-IN" emma:confidence="0">
                  <emma:literal>V</emma:literal>
                </emma:interpretation>
                <emma:interpretation id="interp3" emma:lang="en-IN" emma:confidence="0">
                  <emma:literal>.</emma:literal>
                </emma:interpretation>
                <emma:interpretation id="interp4" emma:lang="en-IN" emma:confidence="0">
                  <emma:literal>_</emma:literal>
                </emma:interpretation>
              </emma:one-of>
            </emma:emma>
          </inkml:annotationXML>
          <inkml:trace contextRef="#ctx0" brushRef="#br0">0 5 108,'0'0'794,"0"0"-784,0 0-10,0 0-12,0 0 12,0 0 10,25 78 7,-12-47-1,1-6 4,-1-2-3,3-4-4,-2-7 3,0-4 9,0-4 20,2-4-5,-2 0 3,1 0 6,0-4-30,11-12 18,-3-5-31,3-5-5,4 1 3,3-6 1,-1 3-4,-2 6-1,0 7-3,-10 3 2,-6 8-11,4 4-47,-2 0-7,6 0-159,-3 11-172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1:25.5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B23F9C-4EB3-4C61-BEB9-83F2E0E201A9}" emma:medium="tactile" emma:mode="ink">
          <msink:context xmlns:msink="http://schemas.microsoft.com/ink/2010/main" type="inkDrawing" rotatedBoundingBox="14027,7902 18081,9102 17732,10280 13679,9080" semanticType="underline" shapeName="Other"/>
        </emma:interpretation>
      </emma:emma>
    </inkml:annotationXML>
    <inkml:trace contextRef="#ctx0" brushRef="#br0">4171 1387 169,'0'0'118,"0"0"-19,0 0-32,0 0-4,0 0-58,0 0-5,0 0-19,-30-41 4,22 36 13,3-1 2,2 2-15,2 0 13,-3 0 2,3 2 0,1 1 4,0 1 13,0 0-7,0 0 0,0 0-10,0 0 0,0 0-7,0 0 7,0 0 4,0 0 26,0 0 45,0 0 25,0 0-10,0 0-5,0 0-26,0 0-9,0 0-1,0-4-1,0 4-11,0 0-5,0 0-8,0 0-2,0 0-6,0 0-5,0 0-5,0 0-2,0 0-3,-3 0-1,-2 0 0,-1 0 3,-2 0 2,-2 0 0,4 0-4,-2 0 4,3 0-4,2 4-1,3-4 4,0 0-2,-1 0-2,-4 0-9,-3 1-55,-3 1-36,-3 2-170,-1-4-47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1:36.5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F2F42D-4D4C-4CF7-B146-64A2EC370ADE}" emma:medium="tactile" emma:mode="ink">
          <msink:context xmlns:msink="http://schemas.microsoft.com/ink/2010/main" type="inkDrawing" rotatedBoundingBox="5644,8241 9031,8367 8966,10101 5579,9975" hotPoints="8699,9269 7029,10091 5496,9036 7166,8213" semanticType="enclosure" shapeName="Ellipse"/>
        </emma:interpretation>
      </emma:emma>
    </inkml:annotationXML>
    <inkml:trace contextRef="#ctx0" brushRef="#br0">3415 386 755,'0'0'0,"0"0"0,-181-71 2,118 45 63,5 0-30,-1-1 0,-2 1-9,-4 3-1,-5 0-16,-12 0 6,-6 1-2,-10 1 4,-8 0-1,0 0 6,2 3 6,2 2-2,4 6-1,-3 3-2,0 6-11,2 1-2,2 0-1,4 0-7,4 5-2,-2 13 2,-2-1 1,-1 2-2,-1 4 2,7 2 0,-1-2-3,6 6 1,-1-1 1,5 3-1,0 3-1,-5 4 1,0 2-2,2 5 2,6-1 2,8 7-2,11 0-1,7 6 0,4 5-2,18 7 0,4 3-3,11 2 5,9 7-4,4 7-2,17 2-7,21-1 13,17-3 0,16-13-6,26-6 6,29-6 19,26-10 10,19-5 0,12-5-14,6-8-5,-4-7-3,0-5-1,0-9-5,-17-3 4,-7 0-3,-20-8-2,-20-1 0,-5 0-3,-6-1 3,1-24 0,-4-6 1,1-7 1,-4-3-2,-9 1-1,-13-3-10,-17 4-38,-19 4-61,-21 6-39,-11 7-133,-14 2-148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1:43.6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ED1E75-2777-4841-9C2C-D4230F199AC2}" emma:medium="tactile" emma:mode="ink">
          <msink:context xmlns:msink="http://schemas.microsoft.com/ink/2010/main" type="inkDrawing" rotatedBoundingBox="17191,8006 17512,8993 16942,9178 16622,8191" semanticType="callout" shapeName="Other">
            <msink:sourceLink direction="with" ref="{DCC371C9-A76C-45CB-BF17-78E121125DDE}"/>
          </msink:context>
        </emma:interpretation>
      </emma:emma>
    </inkml:annotationXML>
    <inkml:trace contextRef="#ctx0" brushRef="#br0">510 13 807,'0'0'11,"0"0"-11,0 0 109,0 0-9,0 0-46,0 0-12,-26-14-19,24 14-7,-1 0-2,-7 0-1,-1 8 7,-8 10 8,-11 3-3,-4-2-9,-3 9-1,-4-1-2,3 2 2,-3-2-3,0 2-10,3 1 8,2-4 1,3 0-7,6-5-2,8-5 4,4-6 0,11-1 1,2-7 4,2 3 0,0-4-6,0 1 3,0 2-4,0-4 0,0 1-2,0 2-2,0 0 0,0 1 3,0 4-2,0 0 4,0 0-3,5 6 5,6 1-1,3 3 2,5 4-1,2 4-1,-1 7-1,4 3 1,3 9 0,0 8-5,1 1 5,4 2-4,3-5-2,4-1 2,1-6 0,-1-11-1,-6-5-1,-4-8 0,-10-7-1,-5-4 5,-6-2-7,-3-3 3,-2-3 0,-3 2 1,1-3 1,2 2-2,-1-2 0,-2 0-4,0 1-1,0-1-10,3 3-4,-1 1-19,2 1-30,0 3-25,0 1-81,3 0-100,-3-6-202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1:42.8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C371C9-A76C-45CB-BF17-78E121125DDE}" emma:medium="tactile" emma:mode="ink">
          <msink:context xmlns:msink="http://schemas.microsoft.com/ink/2010/main" type="inkDrawing" rotatedBoundingBox="16918,8145 19913,8296 19884,8873 16889,8722" shapeName="Other">
            <msink:destinationLink direction="with" ref="{66ED1E75-2777-4841-9C2C-D4230F199AC2}"/>
          </msink:context>
        </emma:interpretation>
      </emma:emma>
    </inkml:annotationXML>
    <inkml:trace contextRef="#ctx0" brushRef="#br0">2983 649 595,'0'0'63,"0"0"-56,0 0 72,0 0 77,0 0-85,0 0-8,0-71-26,0 51-6,-8 0-11,-3-5-2,-2 0-6,-6-1-6,-3-3 14,-6 4 13,-5-6-7,-8 3-4,-7-2-8,-2 2 9,-4 0-7,2 0-2,4 0 3,-1 1-10,-3-2-1,-5 3-2,-11-2-3,-14 2 3,-17 4-4,-12 2 1,-11 8-1,-6 5 2,-1 6 1,-7 1-2,-3 0 1,1 5 2,9 10-1,7 4 0,10 4 2,4 1 1,9-1-5,9 5 2,3-1-2,11-5-1,-2 3 1,10-4-1,2-1 3,4-4-3,7 0 0,9-6 1,18-3-1,10-4 1,14-3-1,4 0 0,0 0-2,0 0-2,0 0-10,0 0-46,0 0-42,14 0-61,8-4-126,-1-15-234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1:42.1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968EF2-5F7C-4A29-964A-C613BA944569}" emma:medium="tactile" emma:mode="ink">
          <msink:context xmlns:msink="http://schemas.microsoft.com/ink/2010/main" type="inkDrawing" rotatedBoundingBox="19287,7941 25848,8429 25719,10169 19158,9682" hotPoints="26325,9072 22582,9883 18843,9053 22586,8242" semanticType="enclosure" shapeName="Ellipse"/>
        </emma:interpretation>
      </emma:emma>
    </inkml:annotationXML>
    <inkml:trace contextRef="#ctx0" brushRef="#br0">2061 349 658,'0'0'18,"0"0"-18,0 0 48,0 0-22,0 0-8,-135-27 6,108 19 10,-6-3 12,-5-1 4,-4-3-20,-4 2-2,-8 0 3,-3 3 2,-3 2-14,0 1 3,-2 2-10,2 1 1,-3-1-7,-2 4 0,4-2 4,2 2 5,7 1-4,6 0 1,4 0-7,-1 0 0,-1 0-3,1 5-2,-3 4 1,-1 3-1,-9-4 2,-4-1-2,-1 4 0,-2-3 0,6-1 4,-2 0-2,7 2 3,5-2-4,1 0-1,5 6 3,7-1-3,3 2-2,2 2 1,6 5 0,-1 2 1,3 3 1,6 0 3,2 3-3,2 2 8,1 3-9,3 2 14,2 4-10,5-3 5,0 5-9,0-3 0,1 2 0,20-2 5,0 3 2,5 0 5,3 1-1,-2 5-3,0-4-7,-4 5 9,-2-9-9,4-2 2,0-1 0,-1-9-2,6 1 2,-1-1-2,2-2 1,2 0 2,8 4-1,-1-3-2,6 2 2,1-2 0,9 0-2,4-5-1,8-3 1,3-2 2,11-5 0,6-3-1,4-4-1,1 2 0,-3-2-1,5 6 1,0-6 0,9 1 1,9-2 6,3-1-7,5 1 2,0-1 6,3-2-9,-3 6 0,1-3 1,-4 3-1,-7 0 0,-7-2 0,2 0 1,5-1 0,0 1 3,-4-1-4,4 3 2,-7-1 3,-3 4-3,-3 1 5,-11-2-7,-11-4 0,-3 0-1,-4 1 0,1-3 1,7-1 1,4 1-1,6 1 2,-2-1 1,-3 4-2,-6 1 0,-6-3 0,-3 3-1,-5-7 0,1 0 1,-1-1 1,1 0 2,-1 0-4,3 0 0,-2-1 0,-2-5 0,-4-2 0,2-3 1,-2 2-1,6-1 0,-1-6 2,1-4-2,-2 0 0,0-5-1,-5-1 0,0 1-2,-3 1 0,-5 2 2,-1 1 1,-1 2 1,2-6-1,2 1 1,5-1-1,4-6 0,3-4-2,-2-6 2,0 1-3,-5-5-5,-3 4 6,-9 3 0,-7 3 1,-9 1 1,-5 4 0,-3-3 0,-5-2 1,1 1 5,-6-4-6,4 0 4,-7-2-4,2-1 0,-7 1-2,-1 9 2,0-2 8,-15 4-7,-15 0 3,-10-1 9,-9-3-12,-6-2 1,-7 0 3,2 2-2,0-1 0,3 7 1,2-1 1,0 2-3,-4 3 0,-1-2-1,-6 4-1,-9 2 0,-16 2 1,-14-1-1,-10-1 0,-8 2 0,-4-5-2,-7-2 2,-2 2-1,-8 1-4,-4 2 5,-2 3-1,-1 3 0,3 5 1,1 4 1,-3 2-1,-7 2 0,-9 0 2,-6 0-2,-8 0-3,-7 10 2,-4 1-6,-8 1 7,5 2 0,4 1-1,8-2 1,2 3 5,8 0-5,11-2 1,12-2 1,19-2-1,23 2-1,20-5 6,22-1-5,27-5 1,23-1-1,11 0-1,4 0-5,0 0-3,0 3-6,4-3 8,2 1-3,3-1-4,-1 0 0,-1 0-6,0 0-20,4 0-38,4 0-84,2 0-180,-3 0-209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7:07:07.7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F537CD-4C11-4722-8DB1-33A81FF3D46A}" emma:medium="tactile" emma:mode="ink">
          <msink:context xmlns:msink="http://schemas.microsoft.com/ink/2010/main" type="writingRegion" rotatedBoundingBox="22672,1140 30899,398 31252,4306 23025,5049"/>
        </emma:interpretation>
      </emma:emma>
    </inkml:annotationXML>
    <inkml:traceGroup>
      <inkml:annotationXML>
        <emma:emma xmlns:emma="http://www.w3.org/2003/04/emma" version="1.0">
          <emma:interpretation id="{809DA852-97C2-4E80-B596-FA6E30B6EFD3}" emma:medium="tactile" emma:mode="ink">
            <msink:context xmlns:msink="http://schemas.microsoft.com/ink/2010/main" type="paragraph" rotatedBoundingBox="22919,3067 31073,2331 31252,4306 23098,5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D86E58-4F45-4906-8C06-97D11DAAFB9B}" emma:medium="tactile" emma:mode="ink">
              <msink:context xmlns:msink="http://schemas.microsoft.com/ink/2010/main" type="line" rotatedBoundingBox="22919,3067 31073,2331 31252,4306 23098,5042"/>
            </emma:interpretation>
          </emma:emma>
        </inkml:annotationXML>
        <inkml:traceGroup>
          <inkml:annotationXML>
            <emma:emma xmlns:emma="http://www.w3.org/2003/04/emma" version="1.0">
              <emma:interpretation id="{F1987551-8526-4932-B67D-B7DB05676DF6}" emma:medium="tactile" emma:mode="ink">
                <msink:context xmlns:msink="http://schemas.microsoft.com/ink/2010/main" type="inkWord" rotatedBoundingBox="26355,2757 31073,2331 31252,4306 26533,4732"/>
              </emma:interpretation>
              <emma:one-of disjunction-type="recognition" id="oneOf0">
                <emma:interpretation id="interp0" emma:lang="en-IN" emma:confidence="0">
                  <emma:literal>conifers.</emma:literal>
                </emma:interpretation>
                <emma:interpretation id="interp1" emma:lang="en-IN" emma:confidence="0">
                  <emma:literal>confess.</emma:literal>
                </emma:interpretation>
                <emma:interpretation id="interp2" emma:lang="en-IN" emma:confidence="0">
                  <emma:literal>counites.</emma:literal>
                </emma:interpretation>
                <emma:interpretation id="interp3" emma:lang="en-IN" emma:confidence="0">
                  <emma:literal>cowriters.</emma:literal>
                </emma:interpretation>
                <emma:interpretation id="interp4" emma:lang="en-IN" emma:confidence="0">
                  <emma:literal>confers.</emma:literal>
                </emma:interpretation>
              </emma:one-of>
            </emma:emma>
          </inkml:annotationXML>
          <inkml:trace contextRef="#ctx0" brushRef="#br0">17361-4454 1476,'0'0'10,"0"0"-7,0 0 12,0 0-15,0 0-9,0 0-123,-117-1-686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8:07:41.3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832BFC-4C95-4C01-A0C4-40D949A212C4}" emma:medium="tactile" emma:mode="ink">
          <msink:context xmlns:msink="http://schemas.microsoft.com/ink/2010/main" type="writingRegion" rotatedBoundingBox="14296,10490 19100,10490 19100,10698 14296,10698"/>
        </emma:interpretation>
      </emma:emma>
    </inkml:annotationXML>
    <inkml:traceGroup>
      <inkml:annotationXML>
        <emma:emma xmlns:emma="http://www.w3.org/2003/04/emma" version="1.0">
          <emma:interpretation id="{9E7D0064-18F6-4840-B638-8EBDF208FFF1}" emma:medium="tactile" emma:mode="ink">
            <msink:context xmlns:msink="http://schemas.microsoft.com/ink/2010/main" type="paragraph" rotatedBoundingBox="14296,10490 19100,10490 19100,10698 14296,10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8A61CF-3609-4335-97B5-BC6D704EE2B8}" emma:medium="tactile" emma:mode="ink">
              <msink:context xmlns:msink="http://schemas.microsoft.com/ink/2010/main" type="line" rotatedBoundingBox="14296,10490 19100,10490 19100,10698 14296,10698"/>
            </emma:interpretation>
          </emma:emma>
        </inkml:annotationXML>
        <inkml:traceGroup>
          <inkml:annotationXML>
            <emma:emma xmlns:emma="http://www.w3.org/2003/04/emma" version="1.0">
              <emma:interpretation id="{D29466C5-840B-491B-A34F-3FF4DA15534B}" emma:medium="tactile" emma:mode="ink">
                <msink:context xmlns:msink="http://schemas.microsoft.com/ink/2010/main" type="inkWord" rotatedBoundingBox="14296,10639 15031,10639 15031,10698 14296,10698"/>
              </emma:interpretation>
              <emma:one-of disjunction-type="recognition" id="oneOf0">
                <emma:interpretation id="interp0" emma:lang="en-IN" emma:confidence="0">
                  <emma:literal>-</emma:literal>
                </emma:interpretation>
                <emma:interpretation id="interp1" emma:lang="en-IN" emma:confidence="0">
                  <emma:literal>_</emma:literal>
                </emma:interpretation>
                <emma:interpretation id="interp2" emma:lang="en-IN" emma:confidence="0">
                  <emma:literal>~</emma:literal>
                </emma:interpretation>
                <emma:interpretation id="interp3" emma:lang="en-IN" emma:confidence="0">
                  <emma:literal>+</emma:literal>
                </emma:interpretation>
                <emma:interpretation id="interp4" emma:lang="en-IN" emma:confidence="0">
                  <emma:literal>p</emma:literal>
                </emma:interpretation>
              </emma:one-of>
            </emma:emma>
          </inkml:annotationXML>
          <inkml:trace contextRef="#ctx0" brushRef="#br0">0 0 830,'0'0'30,"0"0"-8,0 0 48,0 0-16,0 0-39,0 0 18,0 0 29,39 8 4,-9-4-9,3-2-14,5 1-9,8-3-1,5 0-7,4 0 1,5 0-3,-6 2-6,-4-2 3,-9 0-11,-9 0 1,-7 0-2,1 0 3,-6 0-3,2 0 2,-3 2-4,3-2-4,-3 5 2,0-3-4,-4 3 1,-3-2-2,-5-3 1,-7 0-1,0 0 0,0 0-2,0 2 1,0 3-20,0-1-19,-7 4-38,-2-4-57,1-4-412</inkml:trace>
        </inkml:traceGroup>
        <inkml:traceGroup>
          <inkml:annotationXML>
            <emma:emma xmlns:emma="http://www.w3.org/2003/04/emma" version="1.0">
              <emma:interpretation id="{75980649-5B65-405A-8DD2-26D504EA347A}" emma:medium="tactile" emma:mode="ink">
                <msink:context xmlns:msink="http://schemas.microsoft.com/ink/2010/main" type="inkWord" rotatedBoundingBox="17793,10490 19100,10490 19100,10537 17793,10537"/>
              </emma:interpretation>
              <emma:one-of disjunction-type="recognition" id="oneOf1">
                <emma:interpretation id="interp5" emma:lang="en-IN" emma:confidence="0">
                  <emma:literal>_</emma:literal>
                </emma:interpretation>
                <emma:interpretation id="interp6" emma:lang="en-IN" emma:confidence="0">
                  <emma:literal>-</emma:literal>
                </emma:interpretation>
                <emma:interpretation id="interp7" emma:lang="en-IN" emma:confidence="0">
                  <emma:literal>p</emma:literal>
                </emma:interpretation>
                <emma:interpretation id="interp8" emma:lang="en-IN" emma:confidence="0">
                  <emma:literal>P</emma:literal>
                </emma:interpretation>
                <emma:interpretation id="interp9" emma:lang="en-IN" emma:confidence="0">
                  <emma:literal>~</emma:literal>
                </emma:interpretation>
              </emma:one-of>
            </emma:emma>
          </inkml:annotationXML>
          <inkml:trace contextRef="#ctx0" brushRef="#br0" timeOffset="1726.6771">3521-102 688,'0'0'36,"0"0"-12,0 0 98,0 0 17,0 0-58,0 0-28,-24 0-16,34 0-5,18 0 3,10 0 4,11 0-4,11 0-12,11 0 6,18-6 1,12-1-7,9 3-4,1-2-2,-7 3 4,-7 1-12,-10-1 0,-13 3 1,-14 0-5,-16 0 0,-9-4 1,-10 4-2,-7 0 2,-4 0-4,-9 0-2,-2 0 0,-3 0-1,0 0 3,0 0 0,0-1-1,0 1-1,0 0 0,0 0 0,0 0 0,0 0 3,0 0-3,0 0 0,0-3 0,0 3 0,0 0 2,0 0-1,0 0-1,0 0 0,0 0-2,0 0 2,1 0 3,-1 0-2,0 0 0,0 0-1,0 0 0,0 0 0,0 0-3,0 0 3,0 0 1,0 0 2,0 0-3,0 0 0,0 0 0,0 0-2,0 0 4,0 0-1,0 0-1,0 0 0,0 0-1,0 0 2,0 0-3,0 0 5,0 0-3,0 0 0,0 0 0,0 0 0,0 0 0,0 0 0,0 0-3,0 0 3,0 0 0,0 0 3,0 0-3,0 0 0,0 0 0,0 0 0,0 0 0,0 0 0,0 0 0,0 0-3,0 0 3,0 0 0,0 0 1,0 0 0,0 0-2,4 0-3,-4 0 4,0 0 3,0 0-2,0 0-1,0 0 0,0 0 0,0 0-1,0 0-1,0 0-1,0 0 4,0 0-3,0 0-1,0 0 3,0 0 0,0 0 0,0 0 0,0 0-3,0 0 3,4 0 0,3 0 0,1-3 0,-2 3-1,2-1-2,-3-3-5,-4 4-4,4 0 0,-5 0-3,3 0-14,2 0-26,0 0-30,-1 0-95,-1 0-170,2 0-440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29:24.1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8C05E3-6BB7-4374-818F-2C3D5378E939}" emma:medium="tactile" emma:mode="ink">
          <msink:context xmlns:msink="http://schemas.microsoft.com/ink/2010/main" type="writingRegion" rotatedBoundingBox="10710,6095 16187,7505 15574,9885 10097,8474"/>
        </emma:interpretation>
      </emma:emma>
    </inkml:annotationXML>
    <inkml:traceGroup>
      <inkml:annotationXML>
        <emma:emma xmlns:emma="http://www.w3.org/2003/04/emma" version="1.0">
          <emma:interpretation id="{94219337-DB63-42F2-919A-47071CFB468D}" emma:medium="tactile" emma:mode="ink">
            <msink:context xmlns:msink="http://schemas.microsoft.com/ink/2010/main" type="paragraph" rotatedBoundingBox="10710,6095 16187,7505 15574,9885 10097,84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155253-552D-473A-84DF-E09DEE5B6AD5}" emma:medium="tactile" emma:mode="ink">
              <msink:context xmlns:msink="http://schemas.microsoft.com/ink/2010/main" type="line" rotatedBoundingBox="10710,6095 16187,7505 15574,9885 10097,8474"/>
            </emma:interpretation>
          </emma:emma>
        </inkml:annotationXML>
        <inkml:traceGroup>
          <inkml:annotationXML>
            <emma:emma xmlns:emma="http://www.w3.org/2003/04/emma" version="1.0">
              <emma:interpretation id="{879B4171-EE44-4E7C-AC39-0F4CCB12CBDA}" emma:medium="tactile" emma:mode="ink">
                <msink:context xmlns:msink="http://schemas.microsoft.com/ink/2010/main" type="inkWord" rotatedBoundingBox="10710,6095 16187,7505 15574,9885 10097,8474"/>
              </emma:interpretation>
              <emma:one-of disjunction-type="recognition" id="oneOf0">
                <emma:interpretation id="interp0" emma:lang="en-IN" emma:confidence="0">
                  <emma:literal>out</emma:literal>
                </emma:interpretation>
                <emma:interpretation id="interp1" emma:lang="en-IN" emma:confidence="0">
                  <emma:literal>one!</emma:literal>
                </emma:interpretation>
                <emma:interpretation id="interp2" emma:lang="en-IN" emma:confidence="0">
                  <emma:literal>on!</emma:literal>
                </emma:interpretation>
                <emma:interpretation id="interp3" emma:lang="en-IN" emma:confidence="0">
                  <emma:literal>Ent</emma:literal>
                </emma:interpretation>
                <emma:interpretation id="interp4" emma:lang="en-IN" emma:confidence="0">
                  <emma:literal>omit.</emma:literal>
                </emma:interpretation>
              </emma:one-of>
            </emma:emma>
          </inkml:annotationXML>
          <inkml:trace contextRef="#ctx0" brushRef="#br0">-7 8 34,'0'0'175,"0"0"-130,0 0 70,0 0 37,0 0-62,0 0-16,0 0-2,0-9-20,0 9 9,0 0-7,0 0-7,0 0-7,0 0-17,0 0-4,14 0 7,0 0-2,0 0-4,4 0-5,-2 0 3,1 0-9,7 0 4,2 0 2,3 3 8,3 4-5,-2 3 3,1 1-5,6 1-6,-1 4-1,7-3 2,2 0-1,6 0-3,1-5-2,8 1-1,0-4 2,2-1 8,-4-1-2,-2 2-5,-6-2 2,-6 0-1,-2 2-1,-6 2-3,-8 0-1,-4-3-3,-2 2 1,-4-5-1,2 2 4,-3-2-3,2-1-1,4 3 2,-4-3-1,0 1-1,-4 2-1,-2-3 1,-4 4 0,-4-4 0,-5 0 0,3 0 0,-3 0 0,0 0-1,2 0 1,-2 0 0,0 0 1,0 0 0,3 0 5,-1 0-4,1 0-1,-3 0 0,0 0 0,0 0-1,0 0 0,0 0 3,0 0-3,0 0 1,1 0 1,7 0-2,-1 0 0,-4 0-1,2 0 0,-4 0 1,-1 0-11,0 0-33,0 0-23,0 0-91,0 4-91,0-4-386</inkml:trace>
          <inkml:trace contextRef="#ctx0" brushRef="#br0" timeOffset="4933.3381">2965-1034 259,'0'0'5,"0"0"73,0 0 35,0 0-28,0 0-21,29-126 1,-24 107 16,-2-1-35,-2 3-8,-1 0-23,0 2-4,0-4 5,0 5-16,-4 2 6,-11 1-6,-2 0 2,-2 2-2,0 1 0,0-5 0,-3 2 0,1 1 0,-2-2 6,-3 2 2,-2-5-8,-5 4 0,-5-3 0,-8 4-8,-3-4 4,0 2 4,3-1-2,0 1 4,5 5 0,5-1 2,3 1-2,4-2 0,2 4-2,4-6 2,-1 6 4,-4-4-4,-6-3 2,-2 3 0,0-5 6,-2 4 5,-3-1-4,4 3 14,-1 1 6,2 1-12,3 1 0,0-2-2,-2 6-1,5-2-9,-2 2 1,-1 1-3,-6 0-5,-4 0 3,0 0 0,1 0-3,-3 0 5,3 0-5,-1 0 2,-1 0-2,4 0 0,-6 0 0,2 1-2,0 6 2,-5-3 0,-3 2 0,0-1-2,3-2 2,3 4-3,8-5 5,6 1-4,7 1 4,1-2-9,4 1 12,4 1-10,-2 1 5,3 2 0,-6-2 5,2 4-5,5-1 0,0 1 0,1 1 0,4 5-5,-1 0-4,-1 5 9,-2 6 1,-2 0 1,-6 4-1,-4 4 1,-2 2 0,0-2-2,6 0 0,4-1 0,4-3 0,4-1 0,3 4 0,-2 2-2,1 5 4,3 9-2,1 3 1,1 6 1,2-1 0,0-1 1,0-5 2,2-6-1,7-4 10,0-1-2,1-2-6,-1-1 1,3-1 4,-1-2-5,3 0 2,0-2 1,5-1 0,3 1-4,0-6-4,7 0 6,2-5-1,4-2 0,1-4 2,5 0 0,1 4-6,0-1 3,6 3-2,-2 1-1,4-6 1,2 5-3,8-9 2,8-1-2,8-7 1,3-4-1,3 0 0,-3 0 0,-1 0 2,-4 0-2,-8 0 5,-2 0-4,-4 0-1,-3 0 2,-2-4-2,2-2 2,1-2-1,7-4-1,1-1 1,4 0-1,3 0 0,-7 2 2,-6 3 1,-9 0-3,-9-2 0,-5-2 0,-4-6 0,-1-1-3,-1-10 3,-1-1 0,5-1 0,4-3 6,1 1-6,-2 2 0,-7 5 1,-5-4-1,-7 4-1,1-4 1,-5 4 0,-4-6-1,-2-1 1,-4 2-1,0-8 1,2-3 3,0 4-3,-1-1-1,-1 12 1,-4 6 1,-1 5-1,0 9 0,0 0 0,0 7 3,0 0-2,0 0 2,0 0 0,0 0-3,0 0 1,0 0-2,0 0-2,0 0 2,0 0 1,0 0 0,0 0-2,0 0-5,0 0-6,0 0-21,0 0-14,0 9-26,0 1-128,0 1-323</inkml:trace>
          <inkml:trace contextRef="#ctx0" brushRef="#br0" timeOffset="-5303.3688">5080 695 933,'0'0'102,"0"0"-88,0 0 8,0 0 62,0 0-53,0 0 4,122 89-4,-94-55-3,-1 0-4,-3 1 5,-2-7-9,-3-2-4,-5-5 5,0-3-5,-1-5-2,-7-8 2,2-1-5,-3-4 4,-2 0-1,3 0 5,2 0-5,3-4-9,4-18 8,2-4-10,2-4 1,0-8-4,3-1 2,0 1-2,2 4-2,0 2 0,-2 3-7,-2 5 5,-2 5 0,-3 3-6,-5 11-2,-2-1-2,-5 6-23,-3 0-55,0 0-71,-16 0-160,-3 6-448</inkml:trace>
          <inkml:trace contextRef="#ctx0" brushRef="#br0" timeOffset="7484.427">4321-14 229,'0'0'424,"0"0"-349,0 0 17,0 0-4,0 0-65,0 0-2,18 0 18,-13 7-10,-2-2-8,-2-1-4,2 2 23,-3 1-16,0 1-5,0 4 10,0 4-3,0 4-6,0-1-7,0 2 1,0 3 1,-7-2-6,-3 3 2,5-2-1,-3-2 0,2 0-4,1 3 3,1-5-4,0 1-2,0-1 1,-3 0 1,-1 5-2,2 0-3,-2 5 16,2-3 27,1-4-32,-3-7-8,5-2-2,2-7 0,1-2 2,0-1-2,0 0 0,0-3 1,0 0 2,0 0-1,0 0-1,0 0 2,0 1 3,9 4-1,8-4 0,2 4-2,5-2-1,9 1 0,5-3-2,6-1 3,-1 0-4,-2 0 2,-4 0-2,-9 0 4,-4 0-4,-7 0-1,-3 0 1,-7 0 3,1 0-2,-4 0-2,1 0-2,-3 0 3,1 0 0,2 0-5,-4 0 0,2 0 0,-3 0 2,2 0 1,-2 0 2,0 0 0,0 0 0,0 0 0,3 0 0,-3 0-1,0 0 0,0 0 1,0 0 0,0 0-1,0 0 1,0 0 0,0 0 1,0 0-2,0 0 1,0 0-1,0 0 1,0 0-1,0 0 1,0 0 0,0 0-2,0 0 2,0 0 0,0 0 0,0 0 0,0 0 0,0 0-1,0 0 1,0 0-3,0 0 3,0 0-2,0 0 1,0 0 1,0 0 1,0 0-1,0 0 0,0 0 0,0 0 0,0 0-1,0 0 1,0 0-4,0 0 2,0 0-4,0 0-3,0 0 0,0 0 0,0 0-2,0-1-2,0-3-1,3 4 4,-3-3-6,0 3-11,0-2-18,2-2-58,2-1-91,1-2-212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30:20.8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788264-BC4F-4474-8ED8-8FE73F0B79F1}" emma:medium="tactile" emma:mode="ink">
          <msink:context xmlns:msink="http://schemas.microsoft.com/ink/2010/main" type="writingRegion" rotatedBoundingBox="21951,4904 27211,4879 27222,7238 21962,7263"/>
        </emma:interpretation>
      </emma:emma>
    </inkml:annotationXML>
    <inkml:traceGroup>
      <inkml:annotationXML>
        <emma:emma xmlns:emma="http://www.w3.org/2003/04/emma" version="1.0">
          <emma:interpretation id="{19FEA1BF-F96B-4838-AABE-D243C7F03400}" emma:medium="tactile" emma:mode="ink">
            <msink:context xmlns:msink="http://schemas.microsoft.com/ink/2010/main" type="paragraph" rotatedBoundingBox="21958,6382 27218,6357 27222,7238 21962,72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9DF6E9-FAF0-480D-BD48-17C51AD9EBAB}" emma:medium="tactile" emma:mode="ink">
              <msink:context xmlns:msink="http://schemas.microsoft.com/ink/2010/main" type="line" rotatedBoundingBox="21958,6382 27218,6357 27222,7238 21962,7263"/>
            </emma:interpretation>
          </emma:emma>
        </inkml:annotationXML>
        <inkml:traceGroup>
          <inkml:annotationXML>
            <emma:emma xmlns:emma="http://www.w3.org/2003/04/emma" version="1.0">
              <emma:interpretation id="{ED42F913-EF63-4A28-8236-E1C9CA621E68}" emma:medium="tactile" emma:mode="ink">
                <msink:context xmlns:msink="http://schemas.microsoft.com/ink/2010/main" type="inkWord" rotatedBoundingBox="25546,6545 27219,6537 27222,7191 25549,7199"/>
              </emma:interpretation>
              <emma:one-of disjunction-type="recognition" id="oneOf0">
                <emma:interpretation id="interp0" emma:lang="en-IN" emma:confidence="0">
                  <emma:literal>INI</emma:literal>
                </emma:interpretation>
                <emma:interpretation id="interp1" emma:lang="en-IN" emma:confidence="0">
                  <emma:literal>5 NF</emma:literal>
                </emma:interpretation>
                <emma:interpretation id="interp2" emma:lang="en-IN" emma:confidence="0">
                  <emma:literal>INI.</emma:literal>
                </emma:interpretation>
                <emma:interpretation id="interp3" emma:lang="en-IN" emma:confidence="0">
                  <emma:literal>IN:</emma:literal>
                </emma:interpretation>
                <emma:interpretation id="interp4" emma:lang="en-IN" emma:confidence="0">
                  <emma:literal>int.</emma:literal>
                </emma:interpretation>
              </emma:one-of>
            </emma:emma>
          </inkml:annotationXML>
          <inkml:trace contextRef="#ctx0" brushRef="#br0">2920 2089 757,'0'0'0,"0"0"-15,0 0-1,0 0-182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6:30:36.5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B42B01-1314-413F-8CF2-85EA06B21B05}" emma:medium="tactile" emma:mode="ink">
          <msink:context xmlns:msink="http://schemas.microsoft.com/ink/2010/main" type="writingRegion" rotatedBoundingBox="13656,14775 14846,14775 14846,16119 13656,16119"/>
        </emma:interpretation>
      </emma:emma>
    </inkml:annotationXML>
    <inkml:traceGroup>
      <inkml:annotationXML>
        <emma:emma xmlns:emma="http://www.w3.org/2003/04/emma" version="1.0">
          <emma:interpretation id="{9B6598C3-B588-493B-B673-C2B1F25F8F7D}" emma:medium="tactile" emma:mode="ink">
            <msink:context xmlns:msink="http://schemas.microsoft.com/ink/2010/main" type="paragraph" rotatedBoundingBox="13656,14775 14846,14775 14846,16119 13656,161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B96D78-CF26-4932-ABBB-88BB7786876E}" emma:medium="tactile" emma:mode="ink">
              <msink:context xmlns:msink="http://schemas.microsoft.com/ink/2010/main" type="line" rotatedBoundingBox="13656,14775 14846,14775 14846,16119 13656,16119"/>
            </emma:interpretation>
          </emma:emma>
        </inkml:annotationXML>
        <inkml:traceGroup>
          <inkml:annotationXML>
            <emma:emma xmlns:emma="http://www.w3.org/2003/04/emma" version="1.0">
              <emma:interpretation id="{3982DD7F-E176-4D62-B9B1-18C795B7F86F}" emma:medium="tactile" emma:mode="ink">
                <msink:context xmlns:msink="http://schemas.microsoft.com/ink/2010/main" type="inkWord" rotatedBoundingBox="14074,14775 14846,14775 14846,14957 14074,14957"/>
              </emma:interpretation>
              <emma:one-of disjunction-type="recognition" id="oneOf0">
                <emma:interpretation id="interp0" emma:lang="en-IN" emma:confidence="0">
                  <emma:literal>=</emma:literal>
                </emma:interpretation>
                <emma:interpretation id="interp1" emma:lang="en-IN" emma:confidence="0">
                  <emma:literal>- +</emma:literal>
                </emma:interpretation>
                <emma:interpretation id="interp2" emma:lang="en-IN" emma:confidence="0">
                  <emma:literal>_ +</emma:literal>
                </emma:interpretation>
                <emma:interpretation id="interp3" emma:lang="en-IN" emma:confidence="0">
                  <emma:literal>:</emma:literal>
                </emma:interpretation>
                <emma:interpretation id="interp4" emma:lang="en-IN" emma:confidence="0">
                  <emma:literal>- -</emma:literal>
                </emma:interpretation>
              </emma:one-of>
            </emma:emma>
          </inkml:annotationXML>
          <inkml:trace contextRef="#ctx0" brushRef="#br0">24 86 322,'0'0'167,"0"0"-116,0 0 13,0 0 91,0 0-63,0 0-14,0 0-8,0 0-27,-14-21-1,14 21-9,0 0-6,0 0-13,0 0-2,0 0-4,28 0 27,17 7 12,19 0-9,15 0-6,10 0-16,4-1 5,-4 1-17,-7-4 6,-16 0-7,-15-2-1,-13-1 3,-16 0-4,-11 0 1,-6 0 3,-5 0 8,0 0 2,0 0 2,0 0-10,0 0-7,0 0 1,0 0-1,0 0-1,0 0-6,0 0-27,-15 11-28,-23 7-38,-23 4-144,-18-4-627</inkml:trace>
          <inkml:trace contextRef="#ctx0" brushRef="#br0" timeOffset="-11320.7383">0 42 564,'0'0'47,"0"0"-12,0 0 45,0 0 14,0 0-54,0 0-34,0 0 30,5 0 8,13 0 9,2 0-10,9 0-4,5 0-28,1-3-11,5-8-18,-2-1-146,-2-4-274</inkml:trace>
          <inkml:trace contextRef="#ctx0" brushRef="#br0" timeOffset="-10660.6797">-418 1344 1021,'0'0'2,"0"0"9,0 0 4,0 0 12,154-23-19,-106 13-8,-2-1-28,-5 5-106,-5-6-128,-7 3-376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6249-8524-4E4C-BFB4-D36A1A051A3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07551-D49E-49DC-80A9-93C94F4A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28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customXml" Target="../ink/ink36.xml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32.emf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2" Type="http://schemas.openxmlformats.org/officeDocument/2006/relationships/image" Target="../media/image5.png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customXml" Target="../ink/ink35.xml"/><Relationship Id="rId24" Type="http://schemas.openxmlformats.org/officeDocument/2006/relationships/image" Target="../media/image38.emf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10" Type="http://schemas.openxmlformats.org/officeDocument/2006/relationships/image" Target="../media/image31.emf"/><Relationship Id="rId19" Type="http://schemas.openxmlformats.org/officeDocument/2006/relationships/customXml" Target="../ink/ink39.xml"/><Relationship Id="rId4" Type="http://schemas.openxmlformats.org/officeDocument/2006/relationships/image" Target="../media/image28.emf"/><Relationship Id="rId9" Type="http://schemas.openxmlformats.org/officeDocument/2006/relationships/customXml" Target="../ink/ink34.xml"/><Relationship Id="rId14" Type="http://schemas.openxmlformats.org/officeDocument/2006/relationships/image" Target="../media/image33.emf"/><Relationship Id="rId22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customXml" Target="../ink/ink48.xml"/><Relationship Id="rId18" Type="http://schemas.openxmlformats.org/officeDocument/2006/relationships/image" Target="../media/image51.emf"/><Relationship Id="rId3" Type="http://schemas.openxmlformats.org/officeDocument/2006/relationships/customXml" Target="../ink/ink43.xml"/><Relationship Id="rId21" Type="http://schemas.openxmlformats.org/officeDocument/2006/relationships/customXml" Target="../ink/ink52.xml"/><Relationship Id="rId7" Type="http://schemas.openxmlformats.org/officeDocument/2006/relationships/customXml" Target="../ink/ink45.xml"/><Relationship Id="rId12" Type="http://schemas.openxmlformats.org/officeDocument/2006/relationships/image" Target="../media/image45.emf"/><Relationship Id="rId17" Type="http://schemas.openxmlformats.org/officeDocument/2006/relationships/customXml" Target="../ink/ink50.xml"/><Relationship Id="rId2" Type="http://schemas.openxmlformats.org/officeDocument/2006/relationships/image" Target="../media/image6.png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10" Type="http://schemas.openxmlformats.org/officeDocument/2006/relationships/image" Target="../media/image44.emf"/><Relationship Id="rId19" Type="http://schemas.openxmlformats.org/officeDocument/2006/relationships/customXml" Target="../ink/ink51.xml"/><Relationship Id="rId4" Type="http://schemas.openxmlformats.org/officeDocument/2006/relationships/image" Target="../media/image41.emf"/><Relationship Id="rId9" Type="http://schemas.openxmlformats.org/officeDocument/2006/relationships/customXml" Target="../ink/ink46.xml"/><Relationship Id="rId14" Type="http://schemas.openxmlformats.org/officeDocument/2006/relationships/image" Target="../media/image46.emf"/><Relationship Id="rId22" Type="http://schemas.openxmlformats.org/officeDocument/2006/relationships/image" Target="../media/image5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customXml" Target="../ink/ink55.xml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customXml" Target="../ink/ink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10.emf"/><Relationship Id="rId7" Type="http://schemas.openxmlformats.org/officeDocument/2006/relationships/image" Target="../media/image4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7.emf"/><Relationship Id="rId4" Type="http://schemas.openxmlformats.org/officeDocument/2006/relationships/customXml" Target="../ink/ink4.xml"/><Relationship Id="rId9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4.emf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0.emf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3" Type="http://schemas.openxmlformats.org/officeDocument/2006/relationships/customXml" Target="../ink/ink12.xml"/><Relationship Id="rId12" Type="http://schemas.openxmlformats.org/officeDocument/2006/relationships/image" Target="../media/image170.e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customXml" Target="../ink/ink15.xml"/><Relationship Id="rId21" Type="http://schemas.openxmlformats.org/officeDocument/2006/relationships/image" Target="../media/image9.emf"/><Relationship Id="rId17" Type="http://schemas.openxmlformats.org/officeDocument/2006/relationships/image" Target="../media/image97.emf"/><Relationship Id="rId2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0.emf"/><Relationship Id="rId19" Type="http://schemas.openxmlformats.org/officeDocument/2006/relationships/image" Target="../media/image8.emf"/><Relationship Id="rId22" Type="http://schemas.openxmlformats.org/officeDocument/2006/relationships/customXml" Target="../ink/ink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23.xml"/><Relationship Id="rId18" Type="http://schemas.openxmlformats.org/officeDocument/2006/relationships/image" Target="../media/image19.emf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6.emf"/><Relationship Id="rId17" Type="http://schemas.openxmlformats.org/officeDocument/2006/relationships/customXml" Target="../ink/ink25.xml"/><Relationship Id="rId2" Type="http://schemas.openxmlformats.org/officeDocument/2006/relationships/image" Target="../media/image2.png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customXml" Target="../ink/ink21.xml"/><Relationship Id="rId1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NORMALIZATION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6540"/>
            <a:ext cx="9144000" cy="1381259"/>
          </a:xfrm>
        </p:spPr>
        <p:txBody>
          <a:bodyPr>
            <a:normAutofit/>
          </a:bodyPr>
          <a:lstStyle/>
          <a:p>
            <a:r>
              <a:rPr lang="en-US" sz="4000" dirty="0"/>
              <a:t>Normal Forms Based on </a:t>
            </a:r>
            <a:r>
              <a:rPr lang="en-US" sz="4000" dirty="0" smtClean="0"/>
              <a:t>Primary </a:t>
            </a:r>
            <a:r>
              <a:rPr lang="en-US" sz="4000" dirty="0"/>
              <a:t>Keys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0915238" y="4976527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8038" y="4969327"/>
                <a:ext cx="14760" cy="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9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1" y="1173708"/>
            <a:ext cx="8529851" cy="42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1" name="Ink 2050"/>
              <p14:cNvContentPartPr/>
              <p14:nvPr/>
            </p14:nvContentPartPr>
            <p14:xfrm>
              <a:off x="8757038" y="312007"/>
              <a:ext cx="1617480" cy="228600"/>
            </p14:xfrm>
          </p:contentPart>
        </mc:Choice>
        <mc:Fallback xmlns="">
          <p:pic>
            <p:nvPicPr>
              <p:cNvPr id="2051" name="Ink 20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4798" y="299767"/>
                <a:ext cx="16441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6" name="Ink 2055"/>
              <p14:cNvContentPartPr/>
              <p14:nvPr/>
            </p14:nvContentPartPr>
            <p14:xfrm>
              <a:off x="6825998" y="1802047"/>
              <a:ext cx="18000" cy="306720"/>
            </p14:xfrm>
          </p:contentPart>
        </mc:Choice>
        <mc:Fallback xmlns="">
          <p:pic>
            <p:nvPicPr>
              <p:cNvPr id="2056" name="Ink 205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1958" y="1788007"/>
                <a:ext cx="435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64" name="Ink 2063"/>
              <p14:cNvContentPartPr/>
              <p14:nvPr/>
            </p14:nvContentPartPr>
            <p14:xfrm>
              <a:off x="11859878" y="4640287"/>
              <a:ext cx="360" cy="360"/>
            </p14:xfrm>
          </p:contentPart>
        </mc:Choice>
        <mc:Fallback xmlns="">
          <p:pic>
            <p:nvPicPr>
              <p:cNvPr id="2064" name="Ink 206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47998" y="4628407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56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10515600" cy="117197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Second Normal Form (2NF)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506828"/>
            <a:ext cx="11024316" cy="517730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Based on the concept of </a:t>
            </a:r>
            <a:r>
              <a:rPr lang="en-US" sz="2400" dirty="0" smtClean="0">
                <a:solidFill>
                  <a:srgbClr val="0070C0"/>
                </a:solidFill>
              </a:rPr>
              <a:t>full functional dependency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Full functional dependency indicates that if </a:t>
            </a:r>
          </a:p>
          <a:p>
            <a:pPr lvl="1" algn="just"/>
            <a:r>
              <a:rPr lang="en-US" i="1" dirty="0" smtClean="0"/>
              <a:t>A</a:t>
            </a:r>
            <a:r>
              <a:rPr lang="en-US" dirty="0" smtClean="0"/>
              <a:t>  and </a:t>
            </a:r>
            <a:r>
              <a:rPr lang="en-US" i="1" dirty="0" smtClean="0"/>
              <a:t>B</a:t>
            </a:r>
            <a:r>
              <a:rPr lang="en-US" dirty="0" smtClean="0"/>
              <a:t> are attributes of a relation, </a:t>
            </a:r>
          </a:p>
          <a:p>
            <a:pPr lvl="1" algn="just"/>
            <a:r>
              <a:rPr lang="en-US" i="1" dirty="0" smtClean="0"/>
              <a:t>B</a:t>
            </a:r>
            <a:r>
              <a:rPr lang="en-US" dirty="0" smtClean="0"/>
              <a:t> is fully dependent on </a:t>
            </a:r>
            <a:r>
              <a:rPr lang="en-US" i="1" dirty="0" smtClean="0"/>
              <a:t>A</a:t>
            </a:r>
            <a:r>
              <a:rPr lang="en-US" dirty="0" smtClean="0"/>
              <a:t> if </a:t>
            </a:r>
            <a:r>
              <a:rPr lang="en-US" i="1" dirty="0" smtClean="0"/>
              <a:t>B</a:t>
            </a:r>
            <a:r>
              <a:rPr lang="en-US" dirty="0" smtClean="0"/>
              <a:t> is functionally dependent on </a:t>
            </a:r>
            <a:r>
              <a:rPr lang="en-US" i="1" dirty="0" smtClean="0"/>
              <a:t>A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not on any proper subset of A.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sz="2400" u="sng" dirty="0" smtClean="0"/>
              <a:t>Example</a:t>
            </a:r>
            <a:r>
              <a:rPr lang="en-US" sz="2400" dirty="0" smtClean="0"/>
              <a:t>: In the last table </a:t>
            </a:r>
            <a:r>
              <a:rPr lang="en-US" sz="2400" i="1" dirty="0" smtClean="0"/>
              <a:t>{SSN, </a:t>
            </a:r>
            <a:r>
              <a:rPr lang="en-US" sz="2400" i="1" dirty="0" err="1" smtClean="0"/>
              <a:t>Pnumber</a:t>
            </a:r>
            <a:r>
              <a:rPr lang="en-US" sz="2400" i="1" dirty="0" smtClean="0"/>
              <a:t>} </a:t>
            </a:r>
            <a:r>
              <a:rPr lang="en-US" sz="2400" i="1" dirty="0" smtClean="0">
                <a:sym typeface="Wingdings" panose="05000000000000000000" pitchFamily="2" charset="2"/>
              </a:rPr>
              <a:t> Hours</a:t>
            </a:r>
            <a:r>
              <a:rPr lang="en-US" sz="2400" dirty="0" smtClean="0">
                <a:sym typeface="Wingdings" panose="05000000000000000000" pitchFamily="2" charset="2"/>
              </a:rPr>
              <a:t> is a full dependency. (neither </a:t>
            </a:r>
            <a:r>
              <a:rPr lang="en-US" sz="2400" i="1" dirty="0" smtClean="0">
                <a:sym typeface="Wingdings" panose="05000000000000000000" pitchFamily="2" charset="2"/>
              </a:rPr>
              <a:t>SSN  Hours</a:t>
            </a:r>
            <a:r>
              <a:rPr lang="en-US" sz="2400" dirty="0" smtClean="0">
                <a:sym typeface="Wingdings" panose="05000000000000000000" pitchFamily="2" charset="2"/>
              </a:rPr>
              <a:t> nor </a:t>
            </a:r>
            <a:r>
              <a:rPr lang="en-US" sz="2400" i="1" dirty="0" err="1" smtClean="0">
                <a:sym typeface="Wingdings" panose="05000000000000000000" pitchFamily="2" charset="2"/>
              </a:rPr>
              <a:t>Pnumber</a:t>
            </a:r>
            <a:r>
              <a:rPr lang="en-US" sz="2400" i="1" dirty="0" smtClean="0">
                <a:sym typeface="Wingdings" panose="05000000000000000000" pitchFamily="2" charset="2"/>
              </a:rPr>
              <a:t>  hours</a:t>
            </a:r>
            <a:r>
              <a:rPr lang="en-US" sz="2400" dirty="0" smtClean="0">
                <a:sym typeface="Wingdings" panose="05000000000000000000" pitchFamily="2" charset="2"/>
              </a:rPr>
              <a:t> hold)</a:t>
            </a:r>
            <a:endParaRPr lang="en-US" sz="2400" dirty="0" smtClean="0"/>
          </a:p>
          <a:p>
            <a:pPr lvl="1" algn="just">
              <a:buSzPct val="75000"/>
            </a:pPr>
            <a:endParaRPr lang="en-US" dirty="0" smtClean="0"/>
          </a:p>
          <a:p>
            <a:pPr algn="just"/>
            <a:r>
              <a:rPr lang="en-US" sz="2400" dirty="0" smtClean="0"/>
              <a:t>A relation that is in </a:t>
            </a:r>
            <a:r>
              <a:rPr lang="en-US" sz="2400" dirty="0" smtClean="0">
                <a:solidFill>
                  <a:srgbClr val="0070C0"/>
                </a:solidFill>
              </a:rPr>
              <a:t>1NF</a:t>
            </a:r>
            <a:r>
              <a:rPr lang="en-US" sz="2400" dirty="0" smtClean="0"/>
              <a:t> and every non-primary-key attribute is </a:t>
            </a:r>
            <a:r>
              <a:rPr lang="en-US" sz="2400" dirty="0" smtClean="0">
                <a:solidFill>
                  <a:srgbClr val="0070C0"/>
                </a:solidFill>
              </a:rPr>
              <a:t>fully functionally dependent</a:t>
            </a:r>
            <a:r>
              <a:rPr lang="en-US" sz="2400" dirty="0" smtClean="0"/>
              <a:t> on the primary key.</a:t>
            </a:r>
          </a:p>
          <a:p>
            <a:pPr algn="just">
              <a:buSzPct val="75000"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7711238" y="1434847"/>
              <a:ext cx="1856520" cy="1099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6838" y="1418287"/>
                <a:ext cx="1887480" cy="11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0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endParaRPr lang="en-US" dirty="0" smtClean="0">
              <a:cs typeface="Times New Roman" panose="02020603050405020304" pitchFamily="18" charset="0"/>
            </a:endParaRP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Social Security Number </a:t>
            </a:r>
            <a:r>
              <a:rPr lang="en-US" dirty="0">
                <a:cs typeface="Times New Roman" panose="02020603050405020304" pitchFamily="18" charset="0"/>
              </a:rPr>
              <a:t>determines employee </a:t>
            </a:r>
            <a:r>
              <a:rPr lang="en-US" dirty="0" smtClean="0">
                <a:cs typeface="Times New Roman" panose="02020603050405020304" pitchFamily="18" charset="0"/>
              </a:rPr>
              <a:t>name: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SSN </a:t>
            </a:r>
            <a:r>
              <a:rPr lang="en-US" dirty="0">
                <a:solidFill>
                  <a:srgbClr val="0070C0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ENAME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Project </a:t>
            </a:r>
            <a:r>
              <a:rPr lang="en-US" dirty="0">
                <a:cs typeface="Times New Roman" panose="02020603050405020304" pitchFamily="18" charset="0"/>
              </a:rPr>
              <a:t>number determines project name and </a:t>
            </a:r>
            <a:r>
              <a:rPr lang="en-US" dirty="0" smtClean="0">
                <a:cs typeface="Times New Roman" panose="02020603050405020304" pitchFamily="18" charset="0"/>
              </a:rPr>
              <a:t>location: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PNUMBER </a:t>
            </a:r>
            <a:r>
              <a:rPr lang="en-US" dirty="0">
                <a:solidFill>
                  <a:srgbClr val="0070C0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{PNAME, PLOCATION}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Employee SSN </a:t>
            </a:r>
            <a:r>
              <a:rPr lang="en-US" dirty="0">
                <a:cs typeface="Times New Roman" panose="02020603050405020304" pitchFamily="18" charset="0"/>
              </a:rPr>
              <a:t>and project number determines the hours per week that the employee works on the </a:t>
            </a:r>
            <a:r>
              <a:rPr lang="en-US" dirty="0" smtClean="0">
                <a:cs typeface="Times New Roman" panose="02020603050405020304" pitchFamily="18" charset="0"/>
              </a:rPr>
              <a:t>project: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{SSN, PNUMBER} </a:t>
            </a:r>
            <a:r>
              <a:rPr lang="en-US" dirty="0">
                <a:solidFill>
                  <a:srgbClr val="0070C0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HOURS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4898" y="2089933"/>
            <a:ext cx="5877053" cy="536494"/>
          </a:xfrm>
          <a:prstGeom prst="rect">
            <a:avLst/>
          </a:prstGeom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17056" y="1780327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EMP_PROJ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/>
              <p14:cNvContentPartPr/>
              <p14:nvPr/>
            </p14:nvContentPartPr>
            <p14:xfrm>
              <a:off x="5703878" y="3397567"/>
              <a:ext cx="470880" cy="630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9118" y="3383887"/>
                <a:ext cx="4968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/>
              <p14:cNvContentPartPr/>
              <p14:nvPr/>
            </p14:nvContentPartPr>
            <p14:xfrm>
              <a:off x="9344198" y="4327087"/>
              <a:ext cx="95760" cy="201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29078" y="4311967"/>
                <a:ext cx="1238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Ink 48"/>
              <p14:cNvContentPartPr/>
              <p14:nvPr/>
            </p14:nvContentPartPr>
            <p14:xfrm>
              <a:off x="5168918" y="4349047"/>
              <a:ext cx="599760" cy="673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4878" y="4335727"/>
                <a:ext cx="623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/>
              <p14:cNvContentPartPr/>
              <p14:nvPr/>
            </p14:nvContentPartPr>
            <p14:xfrm>
              <a:off x="5749958" y="4314127"/>
              <a:ext cx="538200" cy="1069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7078" y="4308727"/>
                <a:ext cx="5454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6" name="Ink 65"/>
              <p14:cNvContentPartPr/>
              <p14:nvPr/>
            </p14:nvContentPartPr>
            <p14:xfrm>
              <a:off x="7342598" y="4862047"/>
              <a:ext cx="153720" cy="252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33598" y="4851607"/>
                <a:ext cx="172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Ink 72"/>
              <p14:cNvContentPartPr/>
              <p14:nvPr/>
            </p14:nvContentPartPr>
            <p14:xfrm>
              <a:off x="6365918" y="5062927"/>
              <a:ext cx="60480" cy="108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57638" y="5055007"/>
                <a:ext cx="72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6" name="Ink 75"/>
              <p14:cNvContentPartPr/>
              <p14:nvPr/>
            </p14:nvContentPartPr>
            <p14:xfrm>
              <a:off x="5324078" y="4040527"/>
              <a:ext cx="328680" cy="885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5798" y="4027567"/>
                <a:ext cx="3499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7" name="Ink 76"/>
              <p14:cNvContentPartPr/>
              <p14:nvPr/>
            </p14:nvContentPartPr>
            <p14:xfrm>
              <a:off x="5044718" y="4287127"/>
              <a:ext cx="174240" cy="2991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30318" y="4275607"/>
                <a:ext cx="202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4" name="Ink 83"/>
              <p14:cNvContentPartPr/>
              <p14:nvPr/>
            </p14:nvContentPartPr>
            <p14:xfrm>
              <a:off x="10836398" y="3044407"/>
              <a:ext cx="161640" cy="406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20558" y="3028567"/>
                <a:ext cx="1922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2" name="Ink 101"/>
              <p14:cNvContentPartPr/>
              <p14:nvPr/>
            </p14:nvContentPartPr>
            <p14:xfrm>
              <a:off x="9563078" y="182767"/>
              <a:ext cx="175320" cy="1756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7598" y="166567"/>
                <a:ext cx="207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9" name="Ink 118"/>
              <p14:cNvContentPartPr/>
              <p14:nvPr/>
            </p14:nvContentPartPr>
            <p14:xfrm>
              <a:off x="2721638" y="93127"/>
              <a:ext cx="262080" cy="1558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06158" y="77647"/>
                <a:ext cx="2908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3" name="Ink 142"/>
              <p14:cNvContentPartPr/>
              <p14:nvPr/>
            </p14:nvContentPartPr>
            <p14:xfrm>
              <a:off x="12018998" y="1694767"/>
              <a:ext cx="360" cy="36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003158" y="1678927"/>
                <a:ext cx="3204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Example: 1NF to 2NF</a:t>
            </a:r>
            <a:endParaRPr lang="en-US" sz="4000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584100"/>
            <a:ext cx="9259910" cy="497124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5497598" y="6007927"/>
              <a:ext cx="3999600" cy="280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078" y="5993887"/>
                <a:ext cx="4024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2332118" y="3837847"/>
              <a:ext cx="738720" cy="6811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6998" y="3823807"/>
                <a:ext cx="76500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2617958" y="6116647"/>
              <a:ext cx="185040" cy="108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4638" y="6101887"/>
                <a:ext cx="207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/>
              <p14:cNvContentPartPr/>
              <p14:nvPr/>
            </p14:nvContentPartPr>
            <p14:xfrm>
              <a:off x="2698238" y="6104407"/>
              <a:ext cx="756000" cy="223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83478" y="6095047"/>
                <a:ext cx="784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/>
              <p14:cNvContentPartPr/>
              <p14:nvPr/>
            </p14:nvContentPartPr>
            <p14:xfrm>
              <a:off x="4833038" y="6114847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24758" y="6106567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4888118" y="6153007"/>
              <a:ext cx="673560" cy="381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77678" y="6137887"/>
                <a:ext cx="6984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/>
              <p14:cNvContentPartPr/>
              <p14:nvPr/>
            </p14:nvContentPartPr>
            <p14:xfrm>
              <a:off x="5357558" y="5996407"/>
              <a:ext cx="1010880" cy="4212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42078" y="5982367"/>
                <a:ext cx="10422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/>
              <p14:cNvContentPartPr/>
              <p14:nvPr/>
            </p14:nvContentPartPr>
            <p14:xfrm>
              <a:off x="9001478" y="5436247"/>
              <a:ext cx="783360" cy="2743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87798" y="5421847"/>
                <a:ext cx="8118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Ink 29"/>
              <p14:cNvContentPartPr/>
              <p14:nvPr/>
            </p14:nvContentPartPr>
            <p14:xfrm>
              <a:off x="7896278" y="5465047"/>
              <a:ext cx="1199520" cy="1922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82598" y="5453167"/>
                <a:ext cx="12247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/>
              <p14:cNvContentPartPr/>
              <p14:nvPr/>
            </p14:nvContentPartPr>
            <p14:xfrm>
              <a:off x="7866038" y="5618767"/>
              <a:ext cx="188280" cy="738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54878" y="5604727"/>
                <a:ext cx="20700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7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/>
          <a:lstStyle/>
          <a:p>
            <a:r>
              <a:rPr lang="en-IN" dirty="0"/>
              <a:t>To be in second normal form, a relation must be in first normal form and relation must not contain any partial dependency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relation is in 2NF if it has </a:t>
            </a:r>
            <a:r>
              <a:rPr lang="en-IN" b="1" dirty="0"/>
              <a:t>No Partial Dependency, </a:t>
            </a:r>
            <a:r>
              <a:rPr lang="en-IN" dirty="0"/>
              <a:t>i.e.</a:t>
            </a:r>
            <a:r>
              <a:rPr lang="en-IN" b="1" dirty="0"/>
              <a:t>, </a:t>
            </a:r>
            <a:r>
              <a:rPr lang="en-IN" dirty="0"/>
              <a:t>no non-prime attribute (attributes which are not part of any candidate key) is dependent on any proper subset of any candidate key of the table</a:t>
            </a:r>
            <a:r>
              <a:rPr lang="en-IN" dirty="0" smtClean="0"/>
              <a:t>.</a:t>
            </a:r>
          </a:p>
          <a:p>
            <a:r>
              <a:rPr lang="en-IN" b="1" dirty="0"/>
              <a:t>Partial Dependency –</a:t>
            </a:r>
            <a:r>
              <a:rPr lang="en-IN" dirty="0"/>
              <a:t> If the proper subset of candidate key determines non-prime attribute, it is called partial dependency.</a:t>
            </a:r>
          </a:p>
        </p:txBody>
      </p:sp>
    </p:spTree>
    <p:extLst>
      <p:ext uri="{BB962C8B-B14F-4D97-AF65-F5344CB8AC3E}">
        <p14:creationId xmlns:p14="http://schemas.microsoft.com/office/powerpoint/2010/main" val="45430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67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1NF to 2NF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84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If a primary key is a </a:t>
            </a:r>
            <a:r>
              <a:rPr lang="en-US" dirty="0" smtClean="0">
                <a:solidFill>
                  <a:srgbClr val="0070C0"/>
                </a:solidFill>
              </a:rPr>
              <a:t>single attribute </a:t>
            </a:r>
            <a:r>
              <a:rPr lang="en-US" dirty="0" smtClean="0"/>
              <a:t>then the relation is already in </a:t>
            </a:r>
            <a:r>
              <a:rPr lang="en-US" dirty="0" smtClean="0">
                <a:solidFill>
                  <a:srgbClr val="0070C0"/>
                </a:solidFill>
              </a:rPr>
              <a:t>2NF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sz="1000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In the case of </a:t>
            </a:r>
            <a:r>
              <a:rPr lang="en-US" dirty="0" smtClean="0">
                <a:solidFill>
                  <a:srgbClr val="0070C0"/>
                </a:solidFill>
              </a:rPr>
              <a:t>composite key</a:t>
            </a:r>
            <a:r>
              <a:rPr lang="en-US" dirty="0" smtClean="0"/>
              <a:t>, the following steps are applied to convert to 2NF: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Identify the </a:t>
            </a:r>
            <a:r>
              <a:rPr lang="en-US" dirty="0" smtClean="0">
                <a:solidFill>
                  <a:srgbClr val="0070C0"/>
                </a:solidFill>
              </a:rPr>
              <a:t>primary key </a:t>
            </a:r>
            <a:r>
              <a:rPr lang="en-US" dirty="0" smtClean="0"/>
              <a:t>for the 1NF</a:t>
            </a:r>
          </a:p>
          <a:p>
            <a:pPr lvl="1" algn="just">
              <a:lnSpc>
                <a:spcPct val="100000"/>
              </a:lnSpc>
            </a:pPr>
            <a:endParaRPr lang="en-US" sz="1000" dirty="0" smtClean="0"/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Identify the </a:t>
            </a:r>
            <a:r>
              <a:rPr lang="en-US" dirty="0" smtClean="0">
                <a:solidFill>
                  <a:srgbClr val="0070C0"/>
                </a:solidFill>
              </a:rPr>
              <a:t>functional dependencies </a:t>
            </a:r>
            <a:r>
              <a:rPr lang="en-US" dirty="0" smtClean="0"/>
              <a:t>in the relation</a:t>
            </a:r>
          </a:p>
          <a:p>
            <a:pPr lvl="1" algn="just">
              <a:lnSpc>
                <a:spcPct val="100000"/>
              </a:lnSpc>
            </a:pPr>
            <a:endParaRPr lang="en-US" sz="1000" dirty="0" smtClean="0"/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0070C0"/>
                </a:solidFill>
              </a:rPr>
              <a:t>partial dependency </a:t>
            </a:r>
            <a:r>
              <a:rPr lang="en-US" dirty="0" smtClean="0"/>
              <a:t>exists on the primary key </a:t>
            </a:r>
            <a:r>
              <a:rPr lang="en-US" dirty="0" smtClean="0">
                <a:solidFill>
                  <a:srgbClr val="0070C0"/>
                </a:solidFill>
              </a:rPr>
              <a:t>remove them by placing them in a new relation </a:t>
            </a:r>
            <a:r>
              <a:rPr lang="en-US" dirty="0" smtClean="0"/>
              <a:t>along with a copy of their determinant.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453632"/>
          </a:xfrm>
        </p:spPr>
        <p:txBody>
          <a:bodyPr/>
          <a:lstStyle/>
          <a:p>
            <a:pPr algn="just"/>
            <a:r>
              <a:rPr lang="en-IN" dirty="0"/>
              <a:t>This table has a composite primary key [Customer ID, Store ID]. The non-key attribute is [Purchase Location]. In this case, [Purchase Location] only depends on [Store ID], which is only part of the primary key. Therefore, this table does not satisfy second normal form.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2661314"/>
            <a:ext cx="8011236" cy="301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6368438" y="3533287"/>
              <a:ext cx="57960" cy="25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878" y="3519247"/>
                <a:ext cx="7308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75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r>
              <a:rPr lang="en-IN" dirty="0"/>
              <a:t>What we have done is to remove the partial functional dependency that we initially had. Now, in the table [TABLE_STORE], the column [Purchase Location] is fully dependent on the primary key of that table, which is [Store ID].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69" y="2634018"/>
            <a:ext cx="7519916" cy="295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017478" y="2991127"/>
              <a:ext cx="1229760" cy="641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3798" y="2977807"/>
                <a:ext cx="12531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6008438" y="2886727"/>
              <a:ext cx="191160" cy="385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2958" y="2873047"/>
                <a:ext cx="2152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084398" y="2961247"/>
              <a:ext cx="1073880" cy="234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8918" y="2946127"/>
                <a:ext cx="1101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6915998" y="2951887"/>
              <a:ext cx="2374920" cy="6361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1958" y="2936407"/>
                <a:ext cx="2404440" cy="6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23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IN" dirty="0" smtClean="0"/>
              <a:t>Convert the Relation in to 2NF</a:t>
            </a:r>
            <a:endParaRPr lang="en-IN" dirty="0"/>
          </a:p>
        </p:txBody>
      </p:sp>
      <p:pic>
        <p:nvPicPr>
          <p:cNvPr id="1026" name="Picture 2" descr="C:\Users\Admin\Desktop\N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94" y="1842448"/>
            <a:ext cx="7315200" cy="42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1185238" y="1289767"/>
              <a:ext cx="42480" cy="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77318" y="1273927"/>
                <a:ext cx="6660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55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Given a relation R( A, B, C, D) and Functional Dependency set FD = { AB → CD, B → C }, determine whether the given R is in 2NF? If not convert it into 2 NF.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8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10-</a:t>
            </a:r>
            <a:fld id="{8E55F530-199E-4555-9AF0-593ADBAD763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cs typeface="Times New Roman" pitchFamily="18" charset="0"/>
              </a:rPr>
              <a:t>Normalization</a:t>
            </a:r>
            <a:r>
              <a:rPr lang="en-US" sz="2800" dirty="0" smtClean="0">
                <a:cs typeface="Times New Roman" pitchFamily="18" charset="0"/>
              </a:rPr>
              <a:t>: The process of decomposing unsatisfactory "bad" relations by breaking up their attributes into smaller relations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eaLnBrk="1" hangingPunct="1"/>
            <a:r>
              <a:rPr lang="en-US" sz="2800" b="1" dirty="0" smtClean="0">
                <a:cs typeface="Times New Roman" pitchFamily="18" charset="0"/>
              </a:rPr>
              <a:t>Normal form</a:t>
            </a:r>
            <a:r>
              <a:rPr lang="en-US" sz="2800" dirty="0" smtClean="0">
                <a:cs typeface="Times New Roman" pitchFamily="18" charset="0"/>
              </a:rPr>
              <a:t>: Condition using keys and FDs of a relation to certify whether a relation schema is in a particular normal form</a:t>
            </a:r>
            <a:r>
              <a:rPr lang="en-US" sz="2800" dirty="0" smtClean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6183398" y="2984647"/>
              <a:ext cx="1421280" cy="6926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918" y="2971327"/>
                <a:ext cx="1452240" cy="72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Let us calculate the closure of AB</a:t>
            </a:r>
            <a:endParaRPr lang="en-IN" dirty="0"/>
          </a:p>
          <a:p>
            <a:r>
              <a:rPr lang="en-IN" dirty="0"/>
              <a:t>AB + = ABCD (from the method we studied earlier)</a:t>
            </a:r>
          </a:p>
          <a:p>
            <a:r>
              <a:rPr lang="en-IN" dirty="0"/>
              <a:t>Since the closure of AB contains all the attributes of R, hence </a:t>
            </a:r>
            <a:r>
              <a:rPr lang="en-IN" b="1" dirty="0"/>
              <a:t>AB is Candidate </a:t>
            </a:r>
            <a:r>
              <a:rPr lang="en-IN" b="1" dirty="0" smtClean="0"/>
              <a:t>Key</a:t>
            </a:r>
          </a:p>
          <a:p>
            <a:r>
              <a:rPr lang="en-IN" b="1" dirty="0"/>
              <a:t>Definition of 2NF:</a:t>
            </a:r>
            <a:r>
              <a:rPr lang="en-IN" dirty="0"/>
              <a:t> No non-prime attribute should be partially dependent on Candidate Key</a:t>
            </a:r>
          </a:p>
          <a:p>
            <a:r>
              <a:rPr lang="en-IN" dirty="0"/>
              <a:t>Since R has 4 attributes: - A, B, C, D, and Candidate Key is AB, Therefore, prime attributes (part of candidate key) are A and B while a non-prime attribute are C and </a:t>
            </a:r>
            <a:r>
              <a:rPr lang="en-IN" dirty="0" smtClean="0"/>
              <a:t>D</a:t>
            </a:r>
          </a:p>
          <a:p>
            <a:r>
              <a:rPr lang="en-IN" dirty="0"/>
              <a:t>a) FD: </a:t>
            </a:r>
            <a:r>
              <a:rPr lang="en-IN" b="1" dirty="0"/>
              <a:t>AB → CD</a:t>
            </a:r>
            <a:r>
              <a:rPr lang="en-IN" dirty="0"/>
              <a:t> satisfies the definition of 2NF, that non-prime attribute(C and D) are fully dependent on candidate key AB</a:t>
            </a:r>
          </a:p>
          <a:p>
            <a:r>
              <a:rPr lang="en-IN" dirty="0"/>
              <a:t>b) FD: </a:t>
            </a:r>
            <a:r>
              <a:rPr lang="en-IN" b="1" dirty="0"/>
              <a:t>B → C</a:t>
            </a:r>
            <a:r>
              <a:rPr lang="en-IN" dirty="0"/>
              <a:t> does not satisfy the definition of 2NF, as a non-prime attribute(C) is partially dependent on candidate key AB( i.e. key should not be broken at any cost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847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a) R1( B, C)</a:t>
            </a:r>
          </a:p>
          <a:p>
            <a:r>
              <a:rPr lang="pt-BR" dirty="0"/>
              <a:t>b) R2(A, B, 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54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3"/>
            <a:ext cx="10515600" cy="78876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Normalization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458"/>
            <a:ext cx="10515600" cy="527558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normalization process was first proposed by </a:t>
            </a:r>
            <a:r>
              <a:rPr lang="en-US" b="1" dirty="0" err="1" smtClean="0">
                <a:solidFill>
                  <a:srgbClr val="0070C0"/>
                </a:solidFill>
              </a:rPr>
              <a:t>Codd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1972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Normalization is a formal technique for </a:t>
            </a:r>
            <a:r>
              <a:rPr lang="en-US" b="1" dirty="0" smtClean="0">
                <a:solidFill>
                  <a:srgbClr val="0070C0"/>
                </a:solidFill>
              </a:rPr>
              <a:t>analyzing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relation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based on its </a:t>
            </a:r>
            <a:r>
              <a:rPr lang="en-US" b="1" dirty="0" smtClean="0">
                <a:solidFill>
                  <a:srgbClr val="0070C0"/>
                </a:solidFill>
              </a:rPr>
              <a:t>primary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key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0070C0"/>
                </a:solidFill>
              </a:rPr>
              <a:t>FDs</a:t>
            </a:r>
            <a:r>
              <a:rPr lang="en-US" dirty="0" smtClean="0"/>
              <a:t> between the attributes of that relation.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Normalization</a:t>
            </a:r>
            <a:r>
              <a:rPr lang="en-US" dirty="0" smtClean="0">
                <a:cs typeface="Times New Roman" pitchFamily="18" charset="0"/>
              </a:rPr>
              <a:t>: The process of decomposing unsatisfactory "bad" relations by breaking up their attributes into smaller relations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Normal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form</a:t>
            </a:r>
            <a:r>
              <a:rPr lang="en-US" dirty="0" smtClean="0">
                <a:cs typeface="Times New Roman" pitchFamily="18" charset="0"/>
              </a:rPr>
              <a:t>: Condition using keys and FDs of a relation to certify whether a relation schema is in a particular normal form</a:t>
            </a:r>
            <a:r>
              <a:rPr lang="en-US" dirty="0" smtClean="0"/>
              <a:t>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Objectives of Normalization: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(1) minimizing redundancy and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(2) minimizing the insertion, deletion, and update anomalies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/>
              <p14:cNvContentPartPr/>
              <p14:nvPr/>
            </p14:nvContentPartPr>
            <p14:xfrm>
              <a:off x="8808158" y="3836767"/>
              <a:ext cx="138960" cy="6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5918" y="3822727"/>
                <a:ext cx="1659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754438" y="2927407"/>
              <a:ext cx="162000" cy="5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0758" y="2914087"/>
                <a:ext cx="191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879158" y="3309727"/>
              <a:ext cx="1899720" cy="533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038" y="3296767"/>
                <a:ext cx="19303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5146598" y="3777367"/>
              <a:ext cx="1729440" cy="74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3638" y="3760807"/>
                <a:ext cx="1752840" cy="1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8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4"/>
            <a:ext cx="10515600" cy="70382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Normal Forms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3" y="1030311"/>
            <a:ext cx="11418729" cy="56023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normalization process takes a relation schema through a </a:t>
            </a:r>
            <a:r>
              <a:rPr lang="en-US" dirty="0" smtClean="0">
                <a:solidFill>
                  <a:srgbClr val="0070C0"/>
                </a:solidFill>
              </a:rPr>
              <a:t>series of tests</a:t>
            </a:r>
            <a:r>
              <a:rPr lang="en-US" dirty="0" smtClean="0"/>
              <a:t> to certify whether it </a:t>
            </a:r>
            <a:r>
              <a:rPr lang="en-US" dirty="0" smtClean="0">
                <a:solidFill>
                  <a:srgbClr val="0070C0"/>
                </a:solidFill>
              </a:rPr>
              <a:t>satisfies a certain normal form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four most commonly used normal forms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Normal Form (1NF)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Second Normal Form (2NF)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Third Normal Form (3NF)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Boyce-</a:t>
            </a:r>
            <a:r>
              <a:rPr lang="en-US" sz="2800" dirty="0" err="1" smtClean="0"/>
              <a:t>Codd</a:t>
            </a:r>
            <a:r>
              <a:rPr lang="en-US" sz="2800" dirty="0" smtClean="0"/>
              <a:t> Normal Form (BCNF)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 Normal Forms: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Fourth Normal Form(4NF)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Fifth Normal Form(5NF)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96000" y="2524259"/>
            <a:ext cx="579550" cy="197046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211910" y="5241703"/>
            <a:ext cx="579550" cy="772731"/>
          </a:xfrm>
          <a:prstGeom prst="rightBrace">
            <a:avLst>
              <a:gd name="adj1" fmla="val 4888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16085" y="3552423"/>
            <a:ext cx="2060620" cy="63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9050" y="3224998"/>
            <a:ext cx="470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Based on Functional Dependencies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7005" y="5183437"/>
            <a:ext cx="470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Based on Multivalued Dependencies and Join Dependencies respectively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3638558" y="2454367"/>
              <a:ext cx="2039760" cy="955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6318" y="2441407"/>
                <a:ext cx="206784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9720758" y="2513767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1038" y="2504047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4916198" y="5319247"/>
              <a:ext cx="428400" cy="4842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3598" y="5312047"/>
                <a:ext cx="456840" cy="5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9968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dirty="0" smtClean="0"/>
              <a:t>Contd..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332"/>
            <a:ext cx="10515600" cy="581913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Unsatisfactory</a:t>
            </a:r>
            <a:r>
              <a:rPr lang="en-US" dirty="0" smtClean="0"/>
              <a:t> relation schemas that do not meet certain conditions</a:t>
            </a:r>
            <a:r>
              <a:rPr lang="en-US" dirty="0" smtClean="0">
                <a:solidFill>
                  <a:srgbClr val="0070C0"/>
                </a:solidFill>
              </a:rPr>
              <a:t>—the normal form tests</a:t>
            </a:r>
            <a:r>
              <a:rPr lang="en-US" dirty="0" smtClean="0"/>
              <a:t>—are </a:t>
            </a:r>
            <a:r>
              <a:rPr lang="en-US" dirty="0" smtClean="0">
                <a:solidFill>
                  <a:srgbClr val="0070C0"/>
                </a:solidFill>
              </a:rPr>
              <a:t>decomposed</a:t>
            </a:r>
            <a:r>
              <a:rPr lang="en-US" dirty="0" smtClean="0"/>
              <a:t> into smaller relation schemas that meet the tests.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normal form </a:t>
            </a:r>
            <a:r>
              <a:rPr lang="en-US" dirty="0" smtClean="0"/>
              <a:t>of a relation refers to the highest normal form condition that it meets, and hence indicates the </a:t>
            </a:r>
            <a:r>
              <a:rPr lang="en-US" dirty="0" smtClean="0">
                <a:solidFill>
                  <a:srgbClr val="0070C0"/>
                </a:solidFill>
              </a:rPr>
              <a:t>degree to which it has been normalized.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Properties of Normal Forms: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</a:t>
            </a:r>
            <a:r>
              <a:rPr lang="en-US" dirty="0" smtClean="0">
                <a:solidFill>
                  <a:srgbClr val="0070C0"/>
                </a:solidFill>
              </a:rPr>
              <a:t> lossless join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70C0"/>
                </a:solidFill>
              </a:rPr>
              <a:t> non-additive join property, </a:t>
            </a:r>
            <a:r>
              <a:rPr lang="en-US" dirty="0" smtClean="0"/>
              <a:t>guarantees that the spurious tuple generation problem after decomposition. 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</a:t>
            </a:r>
            <a:r>
              <a:rPr lang="en-US" dirty="0" smtClean="0">
                <a:solidFill>
                  <a:srgbClr val="0070C0"/>
                </a:solidFill>
              </a:rPr>
              <a:t> dependency preservation property, </a:t>
            </a:r>
            <a:r>
              <a:rPr lang="en-US" dirty="0" smtClean="0"/>
              <a:t>ensures that each functional dependency is represented in some individual relations resulting after decomposition.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rgbClr val="0070C0"/>
              </a:solidFill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972918" y="1554007"/>
              <a:ext cx="529200" cy="55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7438" y="1538167"/>
                <a:ext cx="560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829158" y="1618447"/>
              <a:ext cx="323280" cy="17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4398" y="1602967"/>
                <a:ext cx="35352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1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93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To convert un-normalized table to a normalized one, you first convert it to INF, then to 2NF, then to 3NF and then to BCNF. In other words:</a:t>
            </a:r>
          </a:p>
          <a:p>
            <a:pPr marL="1828800" lvl="5" indent="0">
              <a:spcBef>
                <a:spcPts val="100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UNF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1NF  2NF  3NF  BCNF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86" y="3028392"/>
            <a:ext cx="7756525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 54"/>
              <p14:cNvContentPartPr/>
              <p14:nvPr/>
            </p14:nvContentPartPr>
            <p14:xfrm>
              <a:off x="5911598" y="4152847"/>
              <a:ext cx="203760" cy="2484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97558" y="4142407"/>
                <a:ext cx="2282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3288998" y="2653087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8918" y="2643007"/>
                <a:ext cx="2052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2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1</a:t>
            </a:r>
            <a:r>
              <a:rPr lang="en-IN" b="1" dirty="0"/>
              <a:t>. First Normal Form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504"/>
            <a:ext cx="10515600" cy="3835021"/>
          </a:xfrm>
        </p:spPr>
        <p:txBody>
          <a:bodyPr/>
          <a:lstStyle/>
          <a:p>
            <a:r>
              <a:rPr lang="en-IN" dirty="0"/>
              <a:t>If a relation contain composite or multi-valued attribute, it violates first normal form or a relation is in first normal form if it does not contain any composite or multi-valued attribute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relation is in first normal form if every attribute in that relation is </a:t>
            </a:r>
            <a:r>
              <a:rPr lang="en-IN" b="1" dirty="0"/>
              <a:t>singled valued attribute</a:t>
            </a:r>
            <a:r>
              <a:rPr lang="en-IN" dirty="0" smtClean="0"/>
              <a:t>.</a:t>
            </a:r>
          </a:p>
          <a:p>
            <a:pPr fontAlgn="base"/>
            <a:r>
              <a:rPr lang="en-IN" dirty="0"/>
              <a:t>Attribute Domain does not change.</a:t>
            </a:r>
          </a:p>
          <a:p>
            <a:pPr fontAlgn="base"/>
            <a:r>
              <a:rPr lang="en-IN" dirty="0"/>
              <a:t>There is a unique name for every Attribute/Column.</a:t>
            </a:r>
          </a:p>
          <a:p>
            <a:pPr fontAlgn="base"/>
            <a:r>
              <a:rPr lang="en-IN" dirty="0"/>
              <a:t>The order in which data is stored does not matter.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/>
              <p14:cNvContentPartPr/>
              <p14:nvPr/>
            </p14:nvContentPartPr>
            <p14:xfrm>
              <a:off x="11527238" y="4569007"/>
              <a:ext cx="20160" cy="190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29278" y="3558487"/>
                <a:ext cx="243108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/>
              <p14:cNvContentPartPr/>
              <p14:nvPr/>
            </p14:nvContentPartPr>
            <p14:xfrm>
              <a:off x="11325998" y="3673327"/>
              <a:ext cx="21240" cy="64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310158" y="3657487"/>
                <a:ext cx="47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/>
              <p14:cNvContentPartPr/>
              <p14:nvPr/>
            </p14:nvContentPartPr>
            <p14:xfrm>
              <a:off x="8818598" y="3862687"/>
              <a:ext cx="11160" cy="280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03118" y="3847207"/>
                <a:ext cx="424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/>
              <p14:cNvContentPartPr/>
              <p14:nvPr/>
            </p14:nvContentPartPr>
            <p14:xfrm>
              <a:off x="10951958" y="5187847"/>
              <a:ext cx="591120" cy="44028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36478" y="5172727"/>
                <a:ext cx="609480" cy="4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28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Unnormalized</a:t>
            </a:r>
            <a:r>
              <a:rPr lang="en-US" sz="4000" dirty="0" smtClean="0"/>
              <a:t> Form  (UNF)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table would be in </a:t>
            </a:r>
            <a:r>
              <a:rPr lang="en-US" dirty="0" err="1" smtClean="0">
                <a:solidFill>
                  <a:srgbClr val="0070C0"/>
                </a:solidFill>
              </a:rPr>
              <a:t>unnormalized</a:t>
            </a:r>
            <a:r>
              <a:rPr lang="en-US" dirty="0" smtClean="0"/>
              <a:t> form if it contains some </a:t>
            </a:r>
            <a:r>
              <a:rPr lang="en-US" dirty="0" smtClean="0">
                <a:solidFill>
                  <a:srgbClr val="0070C0"/>
                </a:solidFill>
              </a:rPr>
              <a:t>multi-valued attributes</a:t>
            </a:r>
            <a:r>
              <a:rPr lang="en-US" dirty="0" smtClean="0"/>
              <a:t> or repeating groups.</a:t>
            </a:r>
          </a:p>
          <a:p>
            <a:pPr algn="just"/>
            <a:r>
              <a:rPr lang="en-US" u="sng" dirty="0" smtClean="0"/>
              <a:t>Example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102" y="3443705"/>
            <a:ext cx="9182636" cy="19139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89438" y="5383327"/>
              <a:ext cx="925920" cy="258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478" y="5368567"/>
                <a:ext cx="9550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1805078" y="5322487"/>
              <a:ext cx="410400" cy="16880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0318" y="5307727"/>
                <a:ext cx="432000" cy="17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2038358" y="5390167"/>
              <a:ext cx="813960" cy="237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3958" y="5374687"/>
                <a:ext cx="8442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/>
              <p14:cNvContentPartPr/>
              <p14:nvPr/>
            </p14:nvContentPartPr>
            <p14:xfrm>
              <a:off x="6657878" y="5363167"/>
              <a:ext cx="639720" cy="2516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2398" y="5347327"/>
                <a:ext cx="6703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/>
              <p14:cNvContentPartPr/>
              <p14:nvPr/>
            </p14:nvContentPartPr>
            <p14:xfrm>
              <a:off x="7551038" y="5285767"/>
              <a:ext cx="203760" cy="16066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36638" y="5271367"/>
                <a:ext cx="221400" cy="16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/>
              <p14:cNvContentPartPr/>
              <p14:nvPr/>
            </p14:nvContentPartPr>
            <p14:xfrm>
              <a:off x="7800158" y="5340847"/>
              <a:ext cx="723960" cy="2746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84678" y="5326087"/>
                <a:ext cx="7495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/>
              <p14:cNvContentPartPr/>
              <p14:nvPr/>
            </p14:nvContentPartPr>
            <p14:xfrm>
              <a:off x="8688278" y="5213407"/>
              <a:ext cx="59040" cy="1884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71718" y="5197927"/>
                <a:ext cx="8028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/>
              <p14:cNvContentPartPr/>
              <p14:nvPr/>
            </p14:nvContentPartPr>
            <p14:xfrm>
              <a:off x="9091118" y="5278567"/>
              <a:ext cx="633600" cy="2264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76718" y="5262727"/>
                <a:ext cx="65880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3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1st Normal Form Example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05784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19" y="1420576"/>
            <a:ext cx="6919415" cy="450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100278" y="1972507"/>
              <a:ext cx="515880" cy="2570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5158" y="1957027"/>
                <a:ext cx="546480" cy="2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36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556FEDBFEFD4F8B31E3504C08F59B" ma:contentTypeVersion="2" ma:contentTypeDescription="Create a new document." ma:contentTypeScope="" ma:versionID="2413f410afdf32fabf9f4c9efa2e23bb">
  <xsd:schema xmlns:xsd="http://www.w3.org/2001/XMLSchema" xmlns:xs="http://www.w3.org/2001/XMLSchema" xmlns:p="http://schemas.microsoft.com/office/2006/metadata/properties" xmlns:ns2="4fe2d601-e1b7-4bf8-9999-ab480ffd6025" targetNamespace="http://schemas.microsoft.com/office/2006/metadata/properties" ma:root="true" ma:fieldsID="9c157616cf051e3098d0460831821542" ns2:_="">
    <xsd:import namespace="4fe2d601-e1b7-4bf8-9999-ab480ffd60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2d601-e1b7-4bf8-9999-ab480ffd6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17E38B-3EA0-4D0D-933D-B9D17CAFDBDC}"/>
</file>

<file path=customXml/itemProps2.xml><?xml version="1.0" encoding="utf-8"?>
<ds:datastoreItem xmlns:ds="http://schemas.openxmlformats.org/officeDocument/2006/customXml" ds:itemID="{DFBC95AB-0F8E-4F2A-A136-FD99253BEB4A}"/>
</file>

<file path=customXml/itemProps3.xml><?xml version="1.0" encoding="utf-8"?>
<ds:datastoreItem xmlns:ds="http://schemas.openxmlformats.org/officeDocument/2006/customXml" ds:itemID="{3EA5EC4F-2781-41DC-A826-F05A544AC193}"/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870</Words>
  <Application>Microsoft Office PowerPoint</Application>
  <PresentationFormat>Custom</PresentationFormat>
  <Paragraphs>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NORMALIZATION</vt:lpstr>
      <vt:lpstr>PowerPoint Presentation</vt:lpstr>
      <vt:lpstr>Normalization</vt:lpstr>
      <vt:lpstr>Normal Forms</vt:lpstr>
      <vt:lpstr>Contd..</vt:lpstr>
      <vt:lpstr>Steps </vt:lpstr>
      <vt:lpstr> 1. First Normal Form </vt:lpstr>
      <vt:lpstr>Unnormalized Form  (UNF)</vt:lpstr>
      <vt:lpstr>1st Normal Form Example </vt:lpstr>
      <vt:lpstr>PowerPoint Presentation</vt:lpstr>
      <vt:lpstr>Second Normal Form (2NF)</vt:lpstr>
      <vt:lpstr>Example</vt:lpstr>
      <vt:lpstr>Example: 1NF to 2NF</vt:lpstr>
      <vt:lpstr>PowerPoint Presentation</vt:lpstr>
      <vt:lpstr>1NF to 2NF</vt:lpstr>
      <vt:lpstr>PowerPoint Presentation</vt:lpstr>
      <vt:lpstr>PowerPoint Presentation</vt:lpstr>
      <vt:lpstr>Convert the Relation in to 2NF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Sukishkaa</dc:creator>
  <cp:lastModifiedBy>Windows User</cp:lastModifiedBy>
  <cp:revision>57</cp:revision>
  <dcterms:created xsi:type="dcterms:W3CDTF">2015-03-06T05:14:21Z</dcterms:created>
  <dcterms:modified xsi:type="dcterms:W3CDTF">2022-03-30T05:52:09Z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0x010100691556FEDBFEFD4F8B31E3504C08F59B</vt:lpwstr>
  </property>
</Properties>
</file>