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RELATIONAL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R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22959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RAP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RAP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List </a:t>
            </a:r>
            <a:r>
              <a:rPr lang="en-IN" dirty="0"/>
              <a:t>names of </a:t>
            </a:r>
            <a:r>
              <a:rPr lang="en-IN" dirty="0" smtClean="0"/>
              <a:t>boats.</a:t>
            </a:r>
          </a:p>
          <a:p>
            <a:pPr marL="514350" indent="-514350">
              <a:buAutoNum type="arabicPeriod"/>
            </a:pPr>
            <a:r>
              <a:rPr lang="en-IN" dirty="0"/>
              <a:t>List ratings and ages </a:t>
            </a:r>
            <a:r>
              <a:rPr lang="en-IN" dirty="0" smtClean="0"/>
              <a:t>sailors</a:t>
            </a:r>
          </a:p>
          <a:p>
            <a:pPr marL="514350" indent="-514350">
              <a:buAutoNum type="arabicPeriod"/>
            </a:pPr>
            <a:r>
              <a:rPr lang="en-IN" dirty="0"/>
              <a:t>List names of sailors who are over 21 years old</a:t>
            </a:r>
            <a:r>
              <a:rPr lang="en-IN" dirty="0" smtClean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List names of red boats</a:t>
            </a:r>
            <a:r>
              <a:rPr lang="en-IN" dirty="0" smtClean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List ids of boats named </a:t>
            </a:r>
            <a:r>
              <a:rPr lang="en-IN" dirty="0" smtClean="0"/>
              <a:t>Interlake.</a:t>
            </a:r>
          </a:p>
          <a:p>
            <a:pPr marL="514350" indent="-514350">
              <a:buAutoNum type="arabicPeriod"/>
            </a:pPr>
            <a:r>
              <a:rPr lang="en-IN" dirty="0"/>
              <a:t>List ids of boats reserved on </a:t>
            </a:r>
            <a:r>
              <a:rPr lang="en-IN" dirty="0" smtClean="0"/>
              <a:t>10/10/12</a:t>
            </a:r>
          </a:p>
          <a:p>
            <a:pPr marL="514350" indent="-514350">
              <a:buAutoNum type="arabicPeriod"/>
            </a:pPr>
            <a:r>
              <a:rPr lang="en-IN" dirty="0"/>
              <a:t>List ids of sailors who reserved boat </a:t>
            </a:r>
            <a:r>
              <a:rPr lang="en-IN" dirty="0" smtClean="0"/>
              <a:t>102</a:t>
            </a:r>
          </a:p>
          <a:p>
            <a:pPr marL="514350" indent="-514350">
              <a:buAutoNum type="arabicPeriod"/>
            </a:pPr>
            <a:r>
              <a:rPr lang="en-IN" dirty="0"/>
              <a:t>List names of sailors who reserved boat </a:t>
            </a:r>
            <a:r>
              <a:rPr lang="en-IN" dirty="0" smtClean="0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19057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9. List </a:t>
            </a:r>
            <a:r>
              <a:rPr lang="en-IN" dirty="0"/>
              <a:t>names of sailors who reserved the red Interlake.</a:t>
            </a:r>
          </a:p>
          <a:p>
            <a:pPr marL="0" indent="0">
              <a:buNone/>
            </a:pPr>
            <a:r>
              <a:rPr lang="en-IN" dirty="0" smtClean="0"/>
              <a:t>10.List </a:t>
            </a:r>
            <a:r>
              <a:rPr lang="en-IN" dirty="0"/>
              <a:t>names of boats that were reserved by</a:t>
            </a:r>
          </a:p>
          <a:p>
            <a:pPr marL="0" indent="0">
              <a:buNone/>
            </a:pPr>
            <a:r>
              <a:rPr lang="en-IN" dirty="0" smtClean="0"/>
              <a:t>Horatio.</a:t>
            </a:r>
          </a:p>
          <a:p>
            <a:pPr marL="0" indent="0">
              <a:buNone/>
            </a:pPr>
            <a:r>
              <a:rPr lang="en-IN" dirty="0" smtClean="0"/>
              <a:t>11. List </a:t>
            </a:r>
            <a:r>
              <a:rPr lang="en-IN" dirty="0"/>
              <a:t>days on which some sailor with </a:t>
            </a:r>
            <a:r>
              <a:rPr lang="en-IN" dirty="0" smtClean="0"/>
              <a:t>rating</a:t>
            </a:r>
          </a:p>
          <a:p>
            <a:pPr marL="0" indent="0">
              <a:buNone/>
            </a:pPr>
            <a:r>
              <a:rPr lang="en-IN" dirty="0" smtClean="0"/>
              <a:t>higher </a:t>
            </a:r>
            <a:r>
              <a:rPr lang="en-IN" dirty="0"/>
              <a:t>than 7 was at </a:t>
            </a:r>
            <a:r>
              <a:rPr lang="en-IN" dirty="0" smtClean="0"/>
              <a:t>sea</a:t>
            </a:r>
          </a:p>
          <a:p>
            <a:pPr marL="0" indent="0">
              <a:buNone/>
            </a:pPr>
            <a:r>
              <a:rPr lang="en-IN" dirty="0" smtClean="0"/>
              <a:t>12. List </a:t>
            </a:r>
            <a:r>
              <a:rPr lang="en-IN" dirty="0"/>
              <a:t>names and </a:t>
            </a:r>
            <a:r>
              <a:rPr lang="en-IN" dirty="0" err="1"/>
              <a:t>colors</a:t>
            </a:r>
            <a:r>
              <a:rPr lang="en-IN" dirty="0"/>
              <a:t> of boats that </a:t>
            </a:r>
            <a:r>
              <a:rPr lang="en-IN" dirty="0" smtClean="0"/>
              <a:t>were reserved </a:t>
            </a:r>
            <a:r>
              <a:rPr lang="en-IN" dirty="0"/>
              <a:t>by Zorba</a:t>
            </a:r>
          </a:p>
        </p:txBody>
      </p:sp>
    </p:spTree>
    <p:extLst>
      <p:ext uri="{BB962C8B-B14F-4D97-AF65-F5344CB8AC3E}">
        <p14:creationId xmlns:p14="http://schemas.microsoft.com/office/powerpoint/2010/main" val="22360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5F22F7-4077-4B0C-8CB2-4B60D6B9FFA9}"/>
</file>

<file path=customXml/itemProps2.xml><?xml version="1.0" encoding="utf-8"?>
<ds:datastoreItem xmlns:ds="http://schemas.openxmlformats.org/officeDocument/2006/customXml" ds:itemID="{34B5FACB-7261-42D6-8AE1-2505148F4BFF}"/>
</file>

<file path=customXml/itemProps3.xml><?xml version="1.0" encoding="utf-8"?>
<ds:datastoreItem xmlns:ds="http://schemas.openxmlformats.org/officeDocument/2006/customXml" ds:itemID="{23EA5BF6-068D-47D1-ABD2-74DC1AFAA4B0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RELATIONAL ALGEBRA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Admin</dc:creator>
  <cp:lastModifiedBy>Windows User</cp:lastModifiedBy>
  <cp:revision>4</cp:revision>
  <dcterms:created xsi:type="dcterms:W3CDTF">2006-08-16T00:00:00Z</dcterms:created>
  <dcterms:modified xsi:type="dcterms:W3CDTF">2019-12-12T04:46:20Z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