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2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71" autoAdjust="0"/>
  </p:normalViewPr>
  <p:slideViewPr>
    <p:cSldViewPr>
      <p:cViewPr>
        <p:scale>
          <a:sx n="76" d="100"/>
          <a:sy n="76" d="100"/>
        </p:scale>
        <p:origin x="-120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0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0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4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8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27484-7AA4-4184-A346-660514A598A7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R MODEL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2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1. Draw </a:t>
            </a:r>
            <a:r>
              <a:rPr lang="en-IN" b="1" dirty="0"/>
              <a:t>an entity relationship diagram for the given </a:t>
            </a:r>
            <a:r>
              <a:rPr lang="en-IN" b="1" dirty="0" smtClean="0"/>
              <a:t>scenario</a:t>
            </a:r>
          </a:p>
          <a:p>
            <a:pPr algn="just"/>
            <a:r>
              <a:rPr lang="en-IN" dirty="0"/>
              <a:t>Suppose that you are designing a schema to record information about reality shows on TV. Your database needs to record the following information:</a:t>
            </a:r>
          </a:p>
          <a:p>
            <a:pPr algn="just"/>
            <a:r>
              <a:rPr lang="en-IN" dirty="0"/>
              <a:t>_ For each reality show, its name, genre, </a:t>
            </a:r>
            <a:r>
              <a:rPr lang="en-IN" dirty="0" err="1"/>
              <a:t>basic_info</a:t>
            </a:r>
            <a:r>
              <a:rPr lang="en-IN" dirty="0"/>
              <a:t> and participants name. Any reality show has at least two or more participants.</a:t>
            </a:r>
          </a:p>
          <a:p>
            <a:pPr algn="just"/>
            <a:r>
              <a:rPr lang="en-IN" dirty="0"/>
              <a:t>_ For each producer, the company name, company country. A show is produced by exactly one producer. And one producer produces exactly one show.</a:t>
            </a:r>
          </a:p>
          <a:p>
            <a:pPr algn="just"/>
            <a:r>
              <a:rPr lang="en-IN" dirty="0"/>
              <a:t>_ For each television, its name, start year, head office.  A television may broadcasts multiple shows. Each show is broadcasted by exactly one television.</a:t>
            </a:r>
          </a:p>
          <a:p>
            <a:pPr algn="just"/>
            <a:r>
              <a:rPr lang="en-IN" dirty="0"/>
              <a:t>_ For each user, his/her username, password, and age. A user may rate multiple shows, and a show may be rated by multiple users. Each rating has a score of 0 to 10.</a:t>
            </a:r>
          </a:p>
          <a:p>
            <a:pPr algn="just"/>
            <a:r>
              <a:rPr lang="en-IN" dirty="0"/>
              <a:t>Draw an entity relationship diagram for this database.</a:t>
            </a:r>
          </a:p>
          <a:p>
            <a:pPr algn="just"/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5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2. </a:t>
            </a:r>
            <a:r>
              <a:rPr lang="en-IN" dirty="0" smtClean="0"/>
              <a:t>Consider </a:t>
            </a:r>
            <a:r>
              <a:rPr lang="en-IN" dirty="0"/>
              <a:t>a university database for the scheduling of classrooms for -final exams. </a:t>
            </a:r>
            <a:r>
              <a:rPr lang="en-IN" dirty="0" smtClean="0"/>
              <a:t>This database </a:t>
            </a:r>
            <a:r>
              <a:rPr lang="en-IN" dirty="0"/>
              <a:t>could be </a:t>
            </a:r>
            <a:r>
              <a:rPr lang="en-IN" dirty="0" smtClean="0"/>
              <a:t>modelled </a:t>
            </a:r>
            <a:r>
              <a:rPr lang="en-IN" dirty="0"/>
              <a:t>as the single entity set exam, with attributes </a:t>
            </a:r>
            <a:r>
              <a:rPr lang="en-IN" dirty="0" smtClean="0"/>
              <a:t>Exam id, course-name</a:t>
            </a:r>
            <a:r>
              <a:rPr lang="en-IN" dirty="0"/>
              <a:t>, </a:t>
            </a:r>
            <a:r>
              <a:rPr lang="en-IN" dirty="0" smtClean="0"/>
              <a:t>section number</a:t>
            </a:r>
            <a:r>
              <a:rPr lang="en-IN" dirty="0"/>
              <a:t>, room-number, and time. Alternatively, one or more additional entity sets could </a:t>
            </a:r>
            <a:r>
              <a:rPr lang="en-IN" dirty="0" smtClean="0"/>
              <a:t>be defined</a:t>
            </a:r>
            <a:r>
              <a:rPr lang="en-IN" dirty="0"/>
              <a:t>, along with relationship sets to replace some of the attributes of the exam entity set, as</a:t>
            </a:r>
          </a:p>
          <a:p>
            <a:r>
              <a:rPr lang="en-IN" dirty="0" smtClean="0"/>
              <a:t>course </a:t>
            </a:r>
            <a:r>
              <a:rPr lang="en-IN" dirty="0"/>
              <a:t>with attributes name, department, and </a:t>
            </a:r>
            <a:r>
              <a:rPr lang="en-IN" dirty="0" smtClean="0"/>
              <a:t>c-number</a:t>
            </a:r>
            <a:endParaRPr lang="en-IN" dirty="0"/>
          </a:p>
          <a:p>
            <a:r>
              <a:rPr lang="en-IN" dirty="0" smtClean="0"/>
              <a:t>section </a:t>
            </a:r>
            <a:r>
              <a:rPr lang="en-IN" dirty="0"/>
              <a:t>with attributes s-number and </a:t>
            </a:r>
            <a:r>
              <a:rPr lang="en-IN" dirty="0" smtClean="0"/>
              <a:t>enrolment, </a:t>
            </a:r>
            <a:r>
              <a:rPr lang="en-IN" dirty="0"/>
              <a:t>and dependent as </a:t>
            </a:r>
            <a:r>
              <a:rPr lang="en-IN" dirty="0" smtClean="0"/>
              <a:t>a weak </a:t>
            </a:r>
            <a:r>
              <a:rPr lang="en-IN" dirty="0"/>
              <a:t>entity set on course</a:t>
            </a:r>
          </a:p>
          <a:p>
            <a:r>
              <a:rPr lang="en-IN" dirty="0" smtClean="0"/>
              <a:t> </a:t>
            </a:r>
            <a:r>
              <a:rPr lang="en-IN" dirty="0"/>
              <a:t>room with attributes r-number, capacity, and building</a:t>
            </a:r>
          </a:p>
          <a:p>
            <a:r>
              <a:rPr lang="en-IN" dirty="0"/>
              <a:t>Show an E-R diagram illustrating the use of all three additional entity sets listed. </a:t>
            </a:r>
          </a:p>
        </p:txBody>
      </p:sp>
    </p:spTree>
    <p:extLst>
      <p:ext uri="{BB962C8B-B14F-4D97-AF65-F5344CB8AC3E}">
        <p14:creationId xmlns:p14="http://schemas.microsoft.com/office/powerpoint/2010/main" val="26914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3. E </a:t>
            </a:r>
            <a:r>
              <a:rPr lang="en-IN" dirty="0" smtClean="0">
                <a:solidFill>
                  <a:srgbClr val="FF0000"/>
                </a:solidFill>
              </a:rPr>
              <a:t>R Model Question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/>
              <a:t>A car rental company maintains a database for </a:t>
            </a:r>
            <a:r>
              <a:rPr lang="en-IN" dirty="0" smtClean="0"/>
              <a:t>all vehicles </a:t>
            </a:r>
            <a:r>
              <a:rPr lang="en-IN" dirty="0"/>
              <a:t>in its current fleet. For all vehicles </a:t>
            </a:r>
            <a:r>
              <a:rPr lang="en-IN" dirty="0" smtClean="0"/>
              <a:t>it includes </a:t>
            </a:r>
            <a:r>
              <a:rPr lang="en-IN" dirty="0"/>
              <a:t>the vehicle id number, License </a:t>
            </a:r>
            <a:r>
              <a:rPr lang="en-IN" dirty="0" smtClean="0"/>
              <a:t>number, manufacturer </a:t>
            </a:r>
            <a:r>
              <a:rPr lang="en-IN" dirty="0"/>
              <a:t>model, date of purchase and </a:t>
            </a:r>
            <a:r>
              <a:rPr lang="en-IN" dirty="0" err="1"/>
              <a:t>color</a:t>
            </a:r>
            <a:r>
              <a:rPr lang="en-IN" dirty="0"/>
              <a:t>.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A special </a:t>
            </a:r>
            <a:r>
              <a:rPr lang="en-IN" dirty="0"/>
              <a:t>data are included for certain types </a:t>
            </a:r>
            <a:r>
              <a:rPr lang="en-IN" dirty="0" smtClean="0"/>
              <a:t>of vehicles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Trucks: cargo capacity</a:t>
            </a:r>
          </a:p>
          <a:p>
            <a:pPr marL="0" indent="0">
              <a:buNone/>
            </a:pPr>
            <a:r>
              <a:rPr lang="en-IN" dirty="0"/>
              <a:t>Sports car: horsepower, renter age requirement.</a:t>
            </a:r>
          </a:p>
          <a:p>
            <a:pPr marL="0" indent="0">
              <a:buNone/>
            </a:pPr>
            <a:r>
              <a:rPr lang="en-IN" dirty="0"/>
              <a:t>Van: number of passengers</a:t>
            </a:r>
          </a:p>
          <a:p>
            <a:pPr marL="0" indent="0">
              <a:buNone/>
            </a:pPr>
            <a:r>
              <a:rPr lang="en-IN" dirty="0"/>
              <a:t>Off road vehicles: ground clearance, drive train</a:t>
            </a:r>
          </a:p>
          <a:p>
            <a:pPr marL="0" indent="0">
              <a:buNone/>
            </a:pPr>
            <a:r>
              <a:rPr lang="en-IN" dirty="0"/>
              <a:t>Apply an ER model for car rental </a:t>
            </a:r>
            <a:r>
              <a:rPr lang="en-IN" dirty="0" smtClean="0"/>
              <a:t>company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6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4. Cardinality </a:t>
            </a:r>
            <a:r>
              <a:rPr lang="en-IN" dirty="0"/>
              <a:t>ratios often dictate the detailed design of a database. The cardinality ratio depends on the real-world meaning of the entity types involved and is defined by the specific application. For the binary relationships below, suggest cardinality ratios based on common-sense meaning of the entity types. Clearly state any assumptions you made.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55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Desktop\qp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1"/>
            <a:ext cx="7696200" cy="5753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21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0B2F6189A3404B8080E7D8795B29C2" ma:contentTypeVersion="1" ma:contentTypeDescription="Create a new document." ma:contentTypeScope="" ma:versionID="79550cbc9ddf7bbc84f86aaca644a789">
  <xsd:schema xmlns:xsd="http://www.w3.org/2001/XMLSchema" xmlns:xs="http://www.w3.org/2001/XMLSchema" xmlns:p="http://schemas.microsoft.com/office/2006/metadata/properties" xmlns:ns2="7b0180eb-7406-4d43-be05-7bf3bcd5a5b5" targetNamespace="http://schemas.microsoft.com/office/2006/metadata/properties" ma:root="true" ma:fieldsID="97311c3bcd348ac836e3abf53dac0017" ns2:_="">
    <xsd:import namespace="7b0180eb-7406-4d43-be05-7bf3bcd5a5b5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180eb-7406-4d43-be05-7bf3bcd5a5b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b0180eb-7406-4d43-be05-7bf3bcd5a5b5" xsi:nil="true"/>
  </documentManagement>
</p:properties>
</file>

<file path=customXml/itemProps1.xml><?xml version="1.0" encoding="utf-8"?>
<ds:datastoreItem xmlns:ds="http://schemas.openxmlformats.org/officeDocument/2006/customXml" ds:itemID="{124ACCE2-67B7-4EBF-8198-D36831C09D22}"/>
</file>

<file path=customXml/itemProps2.xml><?xml version="1.0" encoding="utf-8"?>
<ds:datastoreItem xmlns:ds="http://schemas.openxmlformats.org/officeDocument/2006/customXml" ds:itemID="{507BC56C-17BE-4D6D-80FC-16A49EFEC2B4}"/>
</file>

<file path=customXml/itemProps3.xml><?xml version="1.0" encoding="utf-8"?>
<ds:datastoreItem xmlns:ds="http://schemas.openxmlformats.org/officeDocument/2006/customXml" ds:itemID="{21DCDEB4-E94D-4829-8AF9-6516E586FB53}"/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380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 R MODEL </vt:lpstr>
      <vt:lpstr>PowerPoint Presentation</vt:lpstr>
      <vt:lpstr>PowerPoint Presentation</vt:lpstr>
      <vt:lpstr>3. E R Model Question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R MODEL</dc:title>
  <dc:creator>SUGAN</dc:creator>
  <cp:lastModifiedBy>Windows User</cp:lastModifiedBy>
  <cp:revision>22</cp:revision>
  <dcterms:created xsi:type="dcterms:W3CDTF">2017-12-16T03:26:39Z</dcterms:created>
  <dcterms:modified xsi:type="dcterms:W3CDTF">2021-02-13T04:35:12Z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0x010100640B2F6189A3404B8080E7D8795B29C2</vt:lpwstr>
  </property>
</Properties>
</file>