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9c854b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9c854b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39c854b9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39c854b9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39c854b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39c854b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4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Most of us are pursuing formal education and simultaneously opting Self Education. Following are the difficulties faced by them: </a:t>
            </a:r>
            <a:endParaRPr sz="1724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What Universities and Colleges are teaching is </a:t>
            </a:r>
            <a:r>
              <a:rPr i="1" lang="en" sz="15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Obselete and superannuated</a:t>
            </a: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which is not even used in ongoing tech projects as over the period of time, better tech stack is introduced for developers. 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i="1" lang="en" sz="15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Time is Everthing</a:t>
            </a: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 It’s quite obvious that Self Education is must (with or without formal education) , but the harsh reality is that students aren’t able to pursue that. Universities curriculum is a boredom on, students hardly get few hours to devote in self study. 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●"/>
            </a:pPr>
            <a:r>
              <a:rPr i="1" lang="en" sz="1500" u="sng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Most Students are aren’t aware of this</a:t>
            </a:r>
            <a:r>
              <a:rPr lang="en" sz="15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 They keep following what colleges teaches them, gets good grades, and end up in not so good state. (we all are aware of current scenario of employment in our country). I won’t blame students for this, they followed everything they were told :)</a:t>
            </a:r>
            <a:endParaRPr sz="15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44d36b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44d36b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9c854b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39c854b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education vs Self education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753975" y="3286125"/>
            <a:ext cx="30783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Abhishek Srivastava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19BCE10071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Formal education</a:t>
            </a:r>
            <a:r>
              <a:rPr i="1" lang="en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gives you the fundamentals for doing your job, but the majority of what you learn is theory</a:t>
            </a:r>
            <a:endParaRPr i="1" sz="2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23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 education</a:t>
            </a:r>
            <a:r>
              <a:rPr i="1" lang="en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about practical experience where you actually apply knowledge</a:t>
            </a:r>
            <a:endParaRPr i="1" sz="23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89650" y="559850"/>
            <a:ext cx="777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00" y="296450"/>
            <a:ext cx="4150375" cy="46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389650" y="1514450"/>
            <a:ext cx="4368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growing trend is entrepreneurship. Self education plays a bigger role with entrepreneurs because you must invest in yourself as well as your company. 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Once you are able to determine what is your career choice then you can figure out which one will be more advantageous to you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6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Scenario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63675" y="1016600"/>
            <a:ext cx="82608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4"/>
              <a:t>Most of us are pursuing formal education and </a:t>
            </a:r>
            <a:r>
              <a:rPr lang="en" sz="2024"/>
              <a:t>simultaneously</a:t>
            </a:r>
            <a:r>
              <a:rPr lang="en" sz="2024"/>
              <a:t> opting Self Education. </a:t>
            </a:r>
            <a:r>
              <a:rPr lang="en" sz="2024"/>
              <a:t>Following</a:t>
            </a:r>
            <a:r>
              <a:rPr lang="en" sz="2024"/>
              <a:t> are the </a:t>
            </a:r>
            <a:r>
              <a:rPr lang="en" sz="2024"/>
              <a:t>difficulties</a:t>
            </a:r>
            <a:r>
              <a:rPr lang="en" sz="2024"/>
              <a:t> faced by them: </a:t>
            </a:r>
            <a:endParaRPr sz="202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24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Universities and Colleges are teaching is </a:t>
            </a:r>
            <a:r>
              <a:rPr i="1" lang="en" sz="1800" u="sng"/>
              <a:t>Obselete and </a:t>
            </a:r>
            <a:r>
              <a:rPr i="1" lang="en" sz="1800" u="sng"/>
              <a:t>superannuated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 u="sng"/>
              <a:t>Time is Everthing</a:t>
            </a:r>
            <a:r>
              <a:rPr lang="en" sz="1800"/>
              <a:t>. Universities curriculum is a boredom on, students hardly get few hours to devote in self study.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 u="sng"/>
              <a:t>Most Students are aren’t aware of truth</a:t>
            </a:r>
            <a:r>
              <a:rPr lang="en" sz="1800"/>
              <a:t> :)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86300" y="1767775"/>
            <a:ext cx="75714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 which is better,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Formal education or Self education ?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