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0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981925"/>
            <a:ext cx="5201179" cy="46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1812975"/>
            <a:ext cx="6452129" cy="37311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30660" y="924467"/>
            <a:ext cx="6927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inter-regular"/>
              </a:rPr>
              <a:t>You create a attribute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of table tag in 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04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435429"/>
            <a:ext cx="7551209" cy="57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023" y="585800"/>
            <a:ext cx="4743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 Display list in roman number lowercase.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67" y="1909671"/>
            <a:ext cx="4384675" cy="41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203" y="670467"/>
            <a:ext cx="6319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inter-regular"/>
              </a:rPr>
              <a:t>E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inter-regular"/>
              </a:rPr>
              <a:t>xample that creates a simple list box.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6721"/>
            <a:ext cx="6200051" cy="29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7" ma:contentTypeDescription="Create a new document." ma:contentTypeScope="" ma:versionID="b9eeb74813b07f04b184d2634e35c3db">
  <xsd:schema xmlns:xsd="http://www.w3.org/2001/XMLSchema" xmlns:xs="http://www.w3.org/2001/XMLSchema" xmlns:p="http://schemas.microsoft.com/office/2006/metadata/properties" xmlns:ns2="fb2d8d9f-9ff6-4c38-a9e3-18ed17426c74" xmlns:ns3="d0c6d0d3-fec7-40a9-99a8-17c336cbdad9" targetNamespace="http://schemas.microsoft.com/office/2006/metadata/properties" ma:root="true" ma:fieldsID="898df5578322c862cfd267b62adfc1b3" ns2:_="" ns3:_="">
    <xsd:import namespace="fb2d8d9f-9ff6-4c38-a9e3-18ed17426c74"/>
    <xsd:import namespace="d0c6d0d3-fec7-40a9-99a8-17c336cbd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6d0d3-fec7-40a9-99a8-17c336cbda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C1BC19-A27A-462B-AE34-30D819F0582B}"/>
</file>

<file path=customXml/itemProps2.xml><?xml version="1.0" encoding="utf-8"?>
<ds:datastoreItem xmlns:ds="http://schemas.openxmlformats.org/officeDocument/2006/customXml" ds:itemID="{749AE657-837E-44D6-8560-0D4551351082}"/>
</file>

<file path=customXml/itemProps3.xml><?xml version="1.0" encoding="utf-8"?>
<ds:datastoreItem xmlns:ds="http://schemas.openxmlformats.org/officeDocument/2006/customXml" ds:itemID="{B7B0DE22-2318-4DCA-BE6B-4AAC5E803BF4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</dc:creator>
  <cp:lastModifiedBy>Hunter</cp:lastModifiedBy>
  <cp:revision>7</cp:revision>
  <dcterms:created xsi:type="dcterms:W3CDTF">2022-02-02T04:18:11Z</dcterms:created>
  <dcterms:modified xsi:type="dcterms:W3CDTF">2022-02-02T05:17:44Z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