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0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1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5067" y="1896534"/>
            <a:ext cx="817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&lt;html&gt;</a:t>
            </a:r>
          </a:p>
          <a:p>
            <a:r>
              <a:rPr lang="en-IN" sz="3200" dirty="0" smtClean="0"/>
              <a:t>&lt;head&gt;</a:t>
            </a:r>
          </a:p>
          <a:p>
            <a:r>
              <a:rPr lang="en-IN" sz="3200" dirty="0" smtClean="0"/>
              <a:t>&lt;title&gt;Web page title </a:t>
            </a:r>
            <a:r>
              <a:rPr lang="en-IN" sz="3200" dirty="0" err="1" smtClean="0"/>
              <a:t>vit</a:t>
            </a:r>
            <a:r>
              <a:rPr lang="en-IN" sz="3200" dirty="0" smtClean="0"/>
              <a:t>&lt;/title&gt;</a:t>
            </a:r>
          </a:p>
          <a:p>
            <a:r>
              <a:rPr lang="en-IN" sz="3200" dirty="0" smtClean="0"/>
              <a:t>&lt;/head&gt;</a:t>
            </a:r>
          </a:p>
          <a:p>
            <a:r>
              <a:rPr lang="en-IN" sz="3200" dirty="0" smtClean="0"/>
              <a:t>&lt;body&gt;</a:t>
            </a:r>
          </a:p>
          <a:p>
            <a:r>
              <a:rPr lang="en-IN" sz="3200" dirty="0" smtClean="0"/>
              <a:t>&lt;h1&gt;Write Your First Heading </a:t>
            </a:r>
            <a:r>
              <a:rPr lang="en-IN" sz="3200" dirty="0" err="1" smtClean="0"/>
              <a:t>vit</a:t>
            </a:r>
            <a:r>
              <a:rPr lang="en-IN" sz="3200" dirty="0" smtClean="0"/>
              <a:t>&lt;/h1&gt;</a:t>
            </a:r>
          </a:p>
          <a:p>
            <a:r>
              <a:rPr lang="en-IN" sz="3200" dirty="0" smtClean="0"/>
              <a:t>&lt;p&gt;Write Your First Paragraph.&lt;/p&gt;</a:t>
            </a:r>
          </a:p>
          <a:p>
            <a:r>
              <a:rPr lang="en-IN" sz="3200" dirty="0" smtClean="0"/>
              <a:t>&lt;/body&gt;</a:t>
            </a:r>
          </a:p>
          <a:p>
            <a:r>
              <a:rPr lang="en-IN" sz="3200" dirty="0" smtClean="0"/>
              <a:t>&lt;/html&gt;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439334" y="711201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Intro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336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3200" y="584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202266" y="1617472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r>
              <a:rPr lang="en-IN" sz="3200" dirty="0" smtClean="0"/>
              <a:t>&lt;html&gt;  </a:t>
            </a:r>
          </a:p>
          <a:p>
            <a:r>
              <a:rPr lang="en-IN" sz="3200" dirty="0" smtClean="0"/>
              <a:t>&lt;body&gt;  </a:t>
            </a:r>
          </a:p>
          <a:p>
            <a:r>
              <a:rPr lang="en-IN" sz="3200" dirty="0" smtClean="0"/>
              <a:t>&lt;h3 style="font-size:200%"&gt;This is 200% h3 tag&lt;/h3&gt;  </a:t>
            </a:r>
          </a:p>
          <a:p>
            <a:r>
              <a:rPr lang="en-IN" sz="3200" dirty="0" smtClean="0"/>
              <a:t>&lt;p style="font-size:400%"&gt;This is 200% p tag&lt;/p&gt;  </a:t>
            </a:r>
          </a:p>
          <a:p>
            <a:r>
              <a:rPr lang="en-IN" sz="3200" dirty="0" smtClean="0"/>
              <a:t>&lt;/body&gt;  </a:t>
            </a:r>
          </a:p>
          <a:p>
            <a:r>
              <a:rPr lang="en-IN" sz="3200" dirty="0" smtClean="0"/>
              <a:t>&lt;/html&gt;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670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2977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text-align:right;background-color:pink</a:t>
            </a:r>
            <a:r>
              <a:rPr lang="en-IN" sz="2800" dirty="0" smtClean="0"/>
              <a:t>;"&gt;This tag is located at right side&lt;/h3&gt;  </a:t>
            </a:r>
          </a:p>
          <a:p>
            <a:r>
              <a:rPr lang="en-IN" sz="2800" dirty="0" smtClean="0"/>
              <a:t>&lt;p style="</a:t>
            </a:r>
            <a:r>
              <a:rPr lang="en-IN" sz="2800" dirty="0" err="1" smtClean="0"/>
              <a:t>text-align:center;background-color:pink</a:t>
            </a:r>
            <a:r>
              <a:rPr lang="en-IN" sz="2800" dirty="0" smtClean="0"/>
              <a:t>;"&gt;This tag is located at </a:t>
            </a:r>
            <a:r>
              <a:rPr lang="en-IN" sz="2800" dirty="0" err="1" smtClean="0"/>
              <a:t>center</a:t>
            </a:r>
            <a:r>
              <a:rPr lang="en-IN" sz="2800" dirty="0" smtClean="0"/>
              <a:t> side&lt;/p&gt;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73200" y="584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611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6" y="2369044"/>
            <a:ext cx="6054725" cy="31999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73200" y="584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Design a HTML Registration form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4347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6" y="981925"/>
            <a:ext cx="5201179" cy="46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9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435429"/>
            <a:ext cx="7551209" cy="57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023" y="585800"/>
            <a:ext cx="4743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333333"/>
                </a:solidFill>
                <a:effectLst/>
                <a:latin typeface="inter-regular"/>
              </a:rPr>
              <a:t> Display list in roman number lowercase.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67" y="1909671"/>
            <a:ext cx="4384675" cy="41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203" y="670467"/>
            <a:ext cx="6319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inter-regular"/>
              </a:rPr>
              <a:t>E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inter-regular"/>
              </a:rPr>
              <a:t>xample that creates a simple list box.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6721"/>
            <a:ext cx="6200051" cy="29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3867" y="91226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 smtClean="0"/>
          </a:p>
          <a:p>
            <a:r>
              <a:rPr lang="en-IN" sz="2800" dirty="0" smtClean="0"/>
              <a:t>&lt;html&gt;</a:t>
            </a:r>
          </a:p>
          <a:p>
            <a:r>
              <a:rPr lang="en-IN" sz="2800" dirty="0" smtClean="0"/>
              <a:t>&lt;head&gt;</a:t>
            </a:r>
          </a:p>
          <a:p>
            <a:r>
              <a:rPr lang="en-IN" sz="2800" dirty="0" smtClean="0"/>
              <a:t>	&lt;title&gt;formatting elements&lt;/title&gt;</a:t>
            </a:r>
          </a:p>
          <a:p>
            <a:r>
              <a:rPr lang="en-IN" sz="2800" dirty="0" smtClean="0"/>
              <a:t>&lt;/head&gt;</a:t>
            </a:r>
          </a:p>
          <a:p>
            <a:r>
              <a:rPr lang="en-IN" sz="2800" dirty="0" smtClean="0"/>
              <a:t>&lt;body&gt;</a:t>
            </a:r>
          </a:p>
          <a:p>
            <a:r>
              <a:rPr lang="en-IN" sz="2800" dirty="0" smtClean="0"/>
              <a:t>&lt;h1&gt;Explanation of italic formatting element&lt;/h1&gt;</a:t>
            </a:r>
          </a:p>
          <a:p>
            <a:r>
              <a:rPr lang="en-IN" sz="2800" dirty="0" smtClean="0"/>
              <a:t>&lt;p&gt;&lt;</a:t>
            </a:r>
            <a:r>
              <a:rPr lang="en-IN" sz="2800" dirty="0" err="1" smtClean="0"/>
              <a:t>em</a:t>
            </a:r>
            <a:r>
              <a:rPr lang="en-IN" sz="2800" dirty="0" smtClean="0"/>
              <a:t>&gt;This is an important content&lt;/</a:t>
            </a:r>
            <a:r>
              <a:rPr lang="en-IN" sz="2800" dirty="0" err="1" smtClean="0"/>
              <a:t>em</a:t>
            </a:r>
            <a:r>
              <a:rPr lang="en-IN" sz="2800" dirty="0" smtClean="0"/>
              <a:t>&gt;, which displayed in italic font.&lt;/p&gt;</a:t>
            </a:r>
          </a:p>
          <a:p>
            <a:r>
              <a:rPr lang="en-IN" sz="2800" dirty="0" smtClean="0"/>
              <a:t>&lt;/body&gt;</a:t>
            </a:r>
          </a:p>
          <a:p>
            <a:r>
              <a:rPr lang="en-IN" sz="2800" dirty="0" smtClean="0"/>
              <a:t>&lt;/html&gt;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Format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83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0666" y="104957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</a:t>
            </a:r>
          </a:p>
          <a:p>
            <a:r>
              <a:rPr lang="en-IN" sz="2800" dirty="0" smtClean="0"/>
              <a:t>&lt;head&gt;</a:t>
            </a:r>
          </a:p>
          <a:p>
            <a:r>
              <a:rPr lang="en-IN" sz="2800" dirty="0" smtClean="0"/>
              <a:t>	&lt;title&gt;formatting elements&lt;/title&gt;</a:t>
            </a:r>
          </a:p>
          <a:p>
            <a:r>
              <a:rPr lang="en-IN" sz="2800" dirty="0" smtClean="0"/>
              <a:t>&lt;/head&gt;</a:t>
            </a:r>
          </a:p>
          <a:p>
            <a:r>
              <a:rPr lang="en-IN" sz="2800" dirty="0" smtClean="0"/>
              <a:t>&lt;body&gt;</a:t>
            </a:r>
          </a:p>
          <a:p>
            <a:r>
              <a:rPr lang="en-IN" sz="2800" dirty="0" smtClean="0"/>
              <a:t>&lt;h1&gt;Explanation of formatting element&lt;/h1&gt;</a:t>
            </a:r>
          </a:p>
          <a:p>
            <a:r>
              <a:rPr lang="en-IN" sz="2800" dirty="0" smtClean="0"/>
              <a:t>&lt;p&gt;&lt;strong&gt;This is an important content&lt;/strong&gt;, and this is normal content&lt;/p&gt;</a:t>
            </a:r>
          </a:p>
          <a:p>
            <a:r>
              <a:rPr lang="en-IN" sz="2800" dirty="0" smtClean="0"/>
              <a:t>&lt;/body&gt;</a:t>
            </a:r>
          </a:p>
          <a:p>
            <a:r>
              <a:rPr lang="en-IN" sz="2800" dirty="0" smtClean="0"/>
              <a:t>&lt;/html&gt;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Format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400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8646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&lt;p&gt; &lt;b&gt;Write Your First Paragraph in bold text.&lt;/b&gt;&lt;/p&gt; 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 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Format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657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199" y="164527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 smtClean="0"/>
              <a:t>&lt;html&gt;  </a:t>
            </a:r>
          </a:p>
          <a:p>
            <a:r>
              <a:rPr lang="en-IN" sz="3200" dirty="0" smtClean="0"/>
              <a:t>&lt;body&gt;  </a:t>
            </a:r>
          </a:p>
          <a:p>
            <a:r>
              <a:rPr lang="en-IN" sz="3200" dirty="0" smtClean="0"/>
              <a:t>&lt;p&gt; Paragraph Tag &lt;/p&gt;</a:t>
            </a:r>
          </a:p>
          <a:p>
            <a:r>
              <a:rPr lang="en-IN" sz="3200" dirty="0" smtClean="0"/>
              <a:t>&lt;h3&gt; Heading Tag &lt;/h3&gt;</a:t>
            </a:r>
          </a:p>
          <a:p>
            <a:r>
              <a:rPr lang="en-IN" sz="3200" dirty="0" smtClean="0"/>
              <a:t>&lt;b&gt; Bold Tag &lt;/b&gt;</a:t>
            </a:r>
          </a:p>
          <a:p>
            <a:r>
              <a:rPr lang="en-IN" sz="3200" dirty="0" smtClean="0"/>
              <a:t>&lt;i&gt; Italic Tag &lt;/i&gt;</a:t>
            </a:r>
          </a:p>
          <a:p>
            <a:r>
              <a:rPr lang="en-IN" sz="3200" dirty="0" smtClean="0"/>
              <a:t>&lt;u&gt; Underline Tag&lt;/u&gt;</a:t>
            </a:r>
          </a:p>
          <a:p>
            <a:r>
              <a:rPr lang="en-IN" sz="3200" dirty="0" smtClean="0"/>
              <a:t>&lt;/body&gt;  </a:t>
            </a:r>
          </a:p>
          <a:p>
            <a:r>
              <a:rPr lang="en-IN" sz="3200" dirty="0" smtClean="0"/>
              <a:t>&lt;/html&gt; 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tag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526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2133" y="102531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/>
              <a:t>&lt;html&gt;</a:t>
            </a:r>
          </a:p>
          <a:p>
            <a:r>
              <a:rPr lang="en-IN" sz="2000" dirty="0" smtClean="0"/>
              <a:t>&lt;head&gt;</a:t>
            </a:r>
          </a:p>
          <a:p>
            <a:r>
              <a:rPr lang="en-IN" sz="2000" dirty="0" smtClean="0"/>
              <a:t>	 &lt;title&gt;Sub Tag&lt;/title&gt;</a:t>
            </a:r>
          </a:p>
          <a:p>
            <a:r>
              <a:rPr lang="en-IN" sz="2000" dirty="0" smtClean="0"/>
              <a:t>	&lt;style&gt;</a:t>
            </a:r>
          </a:p>
          <a:p>
            <a:r>
              <a:rPr lang="en-IN" sz="2000" dirty="0" smtClean="0"/>
              <a:t>	 body{</a:t>
            </a:r>
          </a:p>
          <a:p>
            <a:r>
              <a:rPr lang="en-IN" sz="2000" dirty="0" smtClean="0"/>
              <a:t>	     text-align: </a:t>
            </a:r>
            <a:r>
              <a:rPr lang="en-IN" sz="2000" dirty="0" err="1" smtClean="0"/>
              <a:t>center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	 }</a:t>
            </a:r>
          </a:p>
          <a:p>
            <a:r>
              <a:rPr lang="en-IN" sz="2000" dirty="0" smtClean="0"/>
              <a:t>	 p{</a:t>
            </a:r>
          </a:p>
          <a:p>
            <a:r>
              <a:rPr lang="en-IN" sz="2000" dirty="0" smtClean="0"/>
              <a:t>	  </a:t>
            </a:r>
            <a:r>
              <a:rPr lang="en-IN" sz="2000" dirty="0" err="1" smtClean="0"/>
              <a:t>color</a:t>
            </a:r>
            <a:r>
              <a:rPr lang="en-IN" sz="2000" dirty="0" smtClean="0"/>
              <a:t>: green;</a:t>
            </a:r>
          </a:p>
          <a:p>
            <a:r>
              <a:rPr lang="en-IN" sz="2000" dirty="0" smtClean="0"/>
              <a:t>	 }</a:t>
            </a:r>
          </a:p>
          <a:p>
            <a:r>
              <a:rPr lang="en-IN" sz="2000" dirty="0" smtClean="0"/>
              <a:t>	&lt;/style&gt;</a:t>
            </a:r>
          </a:p>
          <a:p>
            <a:r>
              <a:rPr lang="en-IN" sz="2000" dirty="0" smtClean="0"/>
              <a:t>&lt;/head&gt;</a:t>
            </a:r>
          </a:p>
          <a:p>
            <a:r>
              <a:rPr lang="en-IN" sz="2000" dirty="0" smtClean="0"/>
              <a:t>&lt;body&gt;</a:t>
            </a:r>
          </a:p>
          <a:p>
            <a:r>
              <a:rPr lang="en-IN" sz="2000" dirty="0" smtClean="0"/>
              <a:t>&lt;h2&gt;Example of sub tag&lt;/h2&gt;</a:t>
            </a:r>
          </a:p>
          <a:p>
            <a:r>
              <a:rPr lang="en-IN" sz="2000" dirty="0" smtClean="0"/>
              <a:t>&lt;p&gt;The chemical formula for Sulphuric acid is: H&lt;sub&gt;2&lt;/sub&gt;SO&lt;sub&gt;4&lt;/sub&gt;&lt;/p&gt;</a:t>
            </a:r>
          </a:p>
          <a:p>
            <a:r>
              <a:rPr lang="en-IN" sz="2000" dirty="0" smtClean="0"/>
              <a:t>&lt;/body&gt;</a:t>
            </a:r>
          </a:p>
          <a:p>
            <a:r>
              <a:rPr lang="en-IN" sz="2000" dirty="0" smtClean="0"/>
              <a:t>&lt;/html&gt;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tag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975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491067" y="18067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color:green</a:t>
            </a:r>
            <a:r>
              <a:rPr lang="en-IN" sz="2800" dirty="0" smtClean="0"/>
              <a:t>"&gt;This is Green </a:t>
            </a:r>
            <a:r>
              <a:rPr lang="en-IN" sz="2800" dirty="0" err="1" smtClean="0"/>
              <a:t>Color</a:t>
            </a:r>
            <a:r>
              <a:rPr lang="en-IN" sz="2800" dirty="0" smtClean="0"/>
              <a:t>&lt;/h3&gt;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color:red</a:t>
            </a:r>
            <a:r>
              <a:rPr lang="en-IN" sz="2800" dirty="0" smtClean="0"/>
              <a:t>"&gt;This is Red </a:t>
            </a:r>
            <a:r>
              <a:rPr lang="en-IN" sz="2800" dirty="0" err="1" smtClean="0"/>
              <a:t>Color</a:t>
            </a:r>
            <a:r>
              <a:rPr lang="en-IN" sz="2800" dirty="0" smtClean="0"/>
              <a:t>&lt;/h3&gt;     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55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828800" y="169910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background-color:yellow</a:t>
            </a:r>
            <a:r>
              <a:rPr lang="en-IN" sz="2800" dirty="0" smtClean="0"/>
              <a:t>;"&gt;This is yellow background&lt;/h3&gt;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background-color:red;color:white</a:t>
            </a:r>
            <a:r>
              <a:rPr lang="en-IN" sz="2800" dirty="0" smtClean="0"/>
              <a:t>"&gt;This is red background&lt;/h3&gt;   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732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286933" y="127880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font-family:times</a:t>
            </a:r>
            <a:r>
              <a:rPr lang="en-IN" sz="2800" dirty="0" smtClean="0"/>
              <a:t> new roman"&gt;This is times new roman font family&lt;/h3&gt;  </a:t>
            </a:r>
          </a:p>
          <a:p>
            <a:r>
              <a:rPr lang="en-IN" sz="2800" dirty="0" smtClean="0"/>
              <a:t>&lt;p style="</a:t>
            </a:r>
            <a:r>
              <a:rPr lang="en-IN" sz="2800" dirty="0" err="1" smtClean="0"/>
              <a:t>font-family:arial</a:t>
            </a:r>
            <a:r>
              <a:rPr lang="en-IN" sz="2800" dirty="0" smtClean="0"/>
              <a:t>"&gt;This is </a:t>
            </a:r>
            <a:r>
              <a:rPr lang="en-IN" sz="2800" dirty="0" err="1" smtClean="0"/>
              <a:t>arial</a:t>
            </a:r>
            <a:r>
              <a:rPr lang="en-IN" sz="2800" dirty="0" smtClean="0"/>
              <a:t> font family&lt;/p&gt;  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211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E707124B94846A1D8FC91438576E3" ma:contentTypeVersion="7" ma:contentTypeDescription="Create a new document." ma:contentTypeScope="" ma:versionID="b9eeb74813b07f04b184d2634e35c3db">
  <xsd:schema xmlns:xsd="http://www.w3.org/2001/XMLSchema" xmlns:xs="http://www.w3.org/2001/XMLSchema" xmlns:p="http://schemas.microsoft.com/office/2006/metadata/properties" xmlns:ns2="fb2d8d9f-9ff6-4c38-a9e3-18ed17426c74" xmlns:ns3="d0c6d0d3-fec7-40a9-99a8-17c336cbdad9" targetNamespace="http://schemas.microsoft.com/office/2006/metadata/properties" ma:root="true" ma:fieldsID="898df5578322c862cfd267b62adfc1b3" ns2:_="" ns3:_="">
    <xsd:import namespace="fb2d8d9f-9ff6-4c38-a9e3-18ed17426c74"/>
    <xsd:import namespace="d0c6d0d3-fec7-40a9-99a8-17c336cbd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d8d9f-9ff6-4c38-a9e3-18ed1742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6d0d3-fec7-40a9-99a8-17c336cbda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4C30EB-B719-4F5A-B57C-C465257E4B06}"/>
</file>

<file path=customXml/itemProps2.xml><?xml version="1.0" encoding="utf-8"?>
<ds:datastoreItem xmlns:ds="http://schemas.openxmlformats.org/officeDocument/2006/customXml" ds:itemID="{9F1CA03B-21CF-409D-8D44-BB5311087DD6}"/>
</file>

<file path=customXml/itemProps3.xml><?xml version="1.0" encoding="utf-8"?>
<ds:datastoreItem xmlns:ds="http://schemas.openxmlformats.org/officeDocument/2006/customXml" ds:itemID="{A977E40B-83B8-430B-9ECA-75668C451ADB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382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</dc:creator>
  <cp:lastModifiedBy>Hunter</cp:lastModifiedBy>
  <cp:revision>5</cp:revision>
  <dcterms:created xsi:type="dcterms:W3CDTF">2022-02-02T04:18:11Z</dcterms:created>
  <dcterms:modified xsi:type="dcterms:W3CDTF">2022-02-02T05:12:47Z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0x010100BBBE707124B94846A1D8FC91438576E3</vt:lpwstr>
  </property>
</Properties>
</file>