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68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6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59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00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1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01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07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3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25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88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60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FC835-0F1C-4607-9F32-608FCCE912DB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7A20-D041-4CE5-8841-B36E785D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12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5067" y="1896534"/>
            <a:ext cx="817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&lt;html&gt;</a:t>
            </a:r>
          </a:p>
          <a:p>
            <a:r>
              <a:rPr lang="en-IN" sz="3200" dirty="0" smtClean="0"/>
              <a:t>&lt;head&gt;</a:t>
            </a:r>
          </a:p>
          <a:p>
            <a:r>
              <a:rPr lang="en-IN" sz="3200" dirty="0" smtClean="0"/>
              <a:t>&lt;title&gt;Web page title </a:t>
            </a:r>
            <a:r>
              <a:rPr lang="en-IN" sz="3200" dirty="0" err="1" smtClean="0"/>
              <a:t>vit</a:t>
            </a:r>
            <a:r>
              <a:rPr lang="en-IN" sz="3200" dirty="0" smtClean="0"/>
              <a:t>&lt;/title&gt;</a:t>
            </a:r>
          </a:p>
          <a:p>
            <a:r>
              <a:rPr lang="en-IN" sz="3200" dirty="0" smtClean="0"/>
              <a:t>&lt;/head&gt;</a:t>
            </a:r>
          </a:p>
          <a:p>
            <a:r>
              <a:rPr lang="en-IN" sz="3200" dirty="0" smtClean="0"/>
              <a:t>&lt;body&gt;</a:t>
            </a:r>
          </a:p>
          <a:p>
            <a:r>
              <a:rPr lang="en-IN" sz="3200" dirty="0" smtClean="0"/>
              <a:t>&lt;h1&gt;Write Your First Heading </a:t>
            </a:r>
            <a:r>
              <a:rPr lang="en-IN" sz="3200" dirty="0" err="1" smtClean="0"/>
              <a:t>vit</a:t>
            </a:r>
            <a:r>
              <a:rPr lang="en-IN" sz="3200" dirty="0" smtClean="0"/>
              <a:t>&lt;/h1&gt;</a:t>
            </a:r>
          </a:p>
          <a:p>
            <a:r>
              <a:rPr lang="en-IN" sz="3200" dirty="0" smtClean="0"/>
              <a:t>&lt;p&gt;Write Your First Paragraph.&lt;/p&gt;</a:t>
            </a:r>
          </a:p>
          <a:p>
            <a:r>
              <a:rPr lang="en-IN" sz="3200" dirty="0" smtClean="0"/>
              <a:t>&lt;/body&gt;</a:t>
            </a:r>
          </a:p>
          <a:p>
            <a:r>
              <a:rPr lang="en-IN" sz="3200" dirty="0" smtClean="0"/>
              <a:t>&lt;/html&gt;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1439334" y="711201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HTML Intro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8336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3200" y="584819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HTML style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1202266" y="1617472"/>
            <a:ext cx="6096000" cy="430887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 smtClean="0"/>
          </a:p>
          <a:p>
            <a:r>
              <a:rPr lang="en-IN" sz="3200" dirty="0" smtClean="0"/>
              <a:t>&lt;html&gt;  </a:t>
            </a:r>
          </a:p>
          <a:p>
            <a:r>
              <a:rPr lang="en-IN" sz="3200" dirty="0" smtClean="0"/>
              <a:t>&lt;body&gt;  </a:t>
            </a:r>
          </a:p>
          <a:p>
            <a:r>
              <a:rPr lang="en-IN" sz="3200" dirty="0" smtClean="0"/>
              <a:t>&lt;h3 style="font-size:200%"&gt;This is 200% h3 tag&lt;/h3&gt;  </a:t>
            </a:r>
          </a:p>
          <a:p>
            <a:r>
              <a:rPr lang="en-IN" sz="3200" dirty="0" smtClean="0"/>
              <a:t>&lt;p style="font-size:400%"&gt;This is 200% p tag&lt;/p&gt;  </a:t>
            </a:r>
          </a:p>
          <a:p>
            <a:r>
              <a:rPr lang="en-IN" sz="3200" dirty="0" smtClean="0"/>
              <a:t>&lt;/body&gt;  </a:t>
            </a:r>
          </a:p>
          <a:p>
            <a:r>
              <a:rPr lang="en-IN" sz="3200" dirty="0" smtClean="0"/>
              <a:t>&lt;/html&gt;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3670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529772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&lt;html&gt;  </a:t>
            </a:r>
          </a:p>
          <a:p>
            <a:r>
              <a:rPr lang="en-IN" sz="2800" dirty="0" smtClean="0"/>
              <a:t>&lt;body&gt;  </a:t>
            </a:r>
          </a:p>
          <a:p>
            <a:r>
              <a:rPr lang="en-IN" sz="2800" dirty="0" smtClean="0"/>
              <a:t>&lt;h3 style="</a:t>
            </a:r>
            <a:r>
              <a:rPr lang="en-IN" sz="2800" dirty="0" err="1" smtClean="0"/>
              <a:t>text-align:right;background-color:pink</a:t>
            </a:r>
            <a:r>
              <a:rPr lang="en-IN" sz="2800" dirty="0" smtClean="0"/>
              <a:t>;"&gt;This tag is located at right side&lt;/h3&gt;  </a:t>
            </a:r>
          </a:p>
          <a:p>
            <a:r>
              <a:rPr lang="en-IN" sz="2800" dirty="0" smtClean="0"/>
              <a:t>&lt;p style="</a:t>
            </a:r>
            <a:r>
              <a:rPr lang="en-IN" sz="2800" dirty="0" err="1" smtClean="0"/>
              <a:t>text-align:center;background-color:pink</a:t>
            </a:r>
            <a:r>
              <a:rPr lang="en-IN" sz="2800" dirty="0" smtClean="0"/>
              <a:t>;"&gt;This tag is located at </a:t>
            </a:r>
            <a:r>
              <a:rPr lang="en-IN" sz="2800" dirty="0" err="1" smtClean="0"/>
              <a:t>center</a:t>
            </a:r>
            <a:r>
              <a:rPr lang="en-IN" sz="2800" dirty="0" smtClean="0"/>
              <a:t> side&lt;/p&gt;</a:t>
            </a:r>
          </a:p>
          <a:p>
            <a:r>
              <a:rPr lang="en-IN" sz="2800" dirty="0" smtClean="0"/>
              <a:t>&lt;/body&gt;  </a:t>
            </a:r>
          </a:p>
          <a:p>
            <a:r>
              <a:rPr lang="en-IN" sz="2800" dirty="0" smtClean="0"/>
              <a:t>&lt;/html&gt; 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473200" y="584819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HTML style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0611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66" y="2369044"/>
            <a:ext cx="6054725" cy="31999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73200" y="584819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Design a HTML Registration form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43476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66" y="981925"/>
            <a:ext cx="5201179" cy="46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97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33" y="435429"/>
            <a:ext cx="7551209" cy="576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4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7023" y="585800"/>
            <a:ext cx="4743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dirty="0" smtClean="0">
                <a:solidFill>
                  <a:srgbClr val="333333"/>
                </a:solidFill>
                <a:effectLst/>
                <a:latin typeface="inter-regular"/>
              </a:rPr>
              <a:t> Display list in roman number lowercase.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067" y="1909671"/>
            <a:ext cx="4384675" cy="410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6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9203" y="670467"/>
            <a:ext cx="6319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inter-regular"/>
              </a:rPr>
              <a:t>E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inter-regular"/>
              </a:rPr>
              <a:t>xample that creates a simple list box.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366721"/>
            <a:ext cx="6200051" cy="29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3867" y="912267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2800" dirty="0" smtClean="0"/>
          </a:p>
          <a:p>
            <a:r>
              <a:rPr lang="en-IN" sz="2800" dirty="0" smtClean="0"/>
              <a:t>&lt;html&gt;</a:t>
            </a:r>
          </a:p>
          <a:p>
            <a:r>
              <a:rPr lang="en-IN" sz="2800" dirty="0" smtClean="0"/>
              <a:t>&lt;head&gt;</a:t>
            </a:r>
          </a:p>
          <a:p>
            <a:r>
              <a:rPr lang="en-IN" sz="2800" dirty="0" smtClean="0"/>
              <a:t>	&lt;title&gt;formatting elements&lt;/title&gt;</a:t>
            </a:r>
          </a:p>
          <a:p>
            <a:r>
              <a:rPr lang="en-IN" sz="2800" dirty="0" smtClean="0"/>
              <a:t>&lt;/head&gt;</a:t>
            </a:r>
          </a:p>
          <a:p>
            <a:r>
              <a:rPr lang="en-IN" sz="2800" dirty="0" smtClean="0"/>
              <a:t>&lt;body&gt;</a:t>
            </a:r>
          </a:p>
          <a:p>
            <a:r>
              <a:rPr lang="en-IN" sz="2800" dirty="0" smtClean="0"/>
              <a:t>&lt;h1&gt;Explanation of italic formatting element&lt;/h1&gt;</a:t>
            </a:r>
          </a:p>
          <a:p>
            <a:r>
              <a:rPr lang="en-IN" sz="2800" dirty="0" smtClean="0"/>
              <a:t>&lt;p&gt;&lt;</a:t>
            </a:r>
            <a:r>
              <a:rPr lang="en-IN" sz="2800" dirty="0" err="1" smtClean="0"/>
              <a:t>em</a:t>
            </a:r>
            <a:r>
              <a:rPr lang="en-IN" sz="2800" dirty="0" smtClean="0"/>
              <a:t>&gt;This is an important content&lt;/</a:t>
            </a:r>
            <a:r>
              <a:rPr lang="en-IN" sz="2800" dirty="0" err="1" smtClean="0"/>
              <a:t>em</a:t>
            </a:r>
            <a:r>
              <a:rPr lang="en-IN" sz="2800" dirty="0" smtClean="0"/>
              <a:t>&gt;, which displayed in italic font.&lt;/p&gt;</a:t>
            </a:r>
          </a:p>
          <a:p>
            <a:r>
              <a:rPr lang="en-IN" sz="2800" dirty="0" smtClean="0"/>
              <a:t>&lt;/body&gt;</a:t>
            </a:r>
          </a:p>
          <a:p>
            <a:r>
              <a:rPr lang="en-IN" sz="2800" dirty="0" smtClean="0"/>
              <a:t>&lt;/html&gt;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439334" y="330819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HTML Format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4833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0666" y="1049572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&lt;html&gt;</a:t>
            </a:r>
          </a:p>
          <a:p>
            <a:r>
              <a:rPr lang="en-IN" sz="2800" dirty="0" smtClean="0"/>
              <a:t>&lt;head&gt;</a:t>
            </a:r>
          </a:p>
          <a:p>
            <a:r>
              <a:rPr lang="en-IN" sz="2800" dirty="0" smtClean="0"/>
              <a:t>	&lt;title&gt;formatting elements&lt;/title&gt;</a:t>
            </a:r>
          </a:p>
          <a:p>
            <a:r>
              <a:rPr lang="en-IN" sz="2800" dirty="0" smtClean="0"/>
              <a:t>&lt;/head&gt;</a:t>
            </a:r>
          </a:p>
          <a:p>
            <a:r>
              <a:rPr lang="en-IN" sz="2800" dirty="0" smtClean="0"/>
              <a:t>&lt;body&gt;</a:t>
            </a:r>
          </a:p>
          <a:p>
            <a:r>
              <a:rPr lang="en-IN" sz="2800" dirty="0" smtClean="0"/>
              <a:t>&lt;h1&gt;Explanation of formatting element&lt;/h1&gt;</a:t>
            </a:r>
          </a:p>
          <a:p>
            <a:r>
              <a:rPr lang="en-IN" sz="2800" dirty="0" smtClean="0"/>
              <a:t>&lt;p&gt;&lt;strong&gt;This is an important content&lt;/strong&gt;, and this is normal content&lt;/p&gt;</a:t>
            </a:r>
          </a:p>
          <a:p>
            <a:r>
              <a:rPr lang="en-IN" sz="2800" dirty="0" smtClean="0"/>
              <a:t>&lt;/body&gt;</a:t>
            </a:r>
          </a:p>
          <a:p>
            <a:r>
              <a:rPr lang="en-IN" sz="2800" dirty="0" smtClean="0"/>
              <a:t>&lt;/html&gt;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439334" y="330819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HTML Format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4005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38646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&lt;html&gt;  </a:t>
            </a:r>
          </a:p>
          <a:p>
            <a:r>
              <a:rPr lang="en-IN" sz="2800" dirty="0" smtClean="0"/>
              <a:t>&lt;body&gt;  </a:t>
            </a:r>
          </a:p>
          <a:p>
            <a:r>
              <a:rPr lang="en-IN" sz="2800" dirty="0" smtClean="0"/>
              <a:t>&lt;p&gt; &lt;b&gt;Write Your First Paragraph in bold text.&lt;/b&gt;&lt;/p&gt; </a:t>
            </a:r>
          </a:p>
          <a:p>
            <a:r>
              <a:rPr lang="en-IN" sz="2800" dirty="0" smtClean="0"/>
              <a:t>&lt;/body&gt;  </a:t>
            </a:r>
          </a:p>
          <a:p>
            <a:r>
              <a:rPr lang="en-IN" sz="2800" dirty="0" smtClean="0"/>
              <a:t>&lt;/html&gt;  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439334" y="330819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HTML Format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0657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199" y="164527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 smtClean="0"/>
              <a:t>&lt;html&gt;  </a:t>
            </a:r>
          </a:p>
          <a:p>
            <a:r>
              <a:rPr lang="en-IN" sz="3200" dirty="0" smtClean="0"/>
              <a:t>&lt;body&gt;  </a:t>
            </a:r>
          </a:p>
          <a:p>
            <a:r>
              <a:rPr lang="en-IN" sz="3200" dirty="0" smtClean="0"/>
              <a:t>&lt;p&gt; Paragraph Tag &lt;/p&gt;</a:t>
            </a:r>
          </a:p>
          <a:p>
            <a:r>
              <a:rPr lang="en-IN" sz="3200" dirty="0" smtClean="0"/>
              <a:t>&lt;h3&gt; Heading Tag &lt;/h3&gt;</a:t>
            </a:r>
          </a:p>
          <a:p>
            <a:r>
              <a:rPr lang="en-IN" sz="3200" dirty="0" smtClean="0"/>
              <a:t>&lt;b&gt; Bold Tag &lt;/b&gt;</a:t>
            </a:r>
          </a:p>
          <a:p>
            <a:r>
              <a:rPr lang="en-IN" sz="3200" dirty="0" smtClean="0"/>
              <a:t>&lt;i&gt; Italic Tag &lt;/i&gt;</a:t>
            </a:r>
          </a:p>
          <a:p>
            <a:r>
              <a:rPr lang="en-IN" sz="3200" dirty="0" smtClean="0"/>
              <a:t>&lt;u&gt; Underline Tag&lt;/u&gt;</a:t>
            </a:r>
          </a:p>
          <a:p>
            <a:r>
              <a:rPr lang="en-IN" sz="3200" dirty="0" smtClean="0"/>
              <a:t>&lt;/body&gt;  </a:t>
            </a:r>
          </a:p>
          <a:p>
            <a:r>
              <a:rPr lang="en-IN" sz="3200" dirty="0" smtClean="0"/>
              <a:t>&lt;/html&gt; 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1439334" y="330819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HTML tag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2526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2133" y="102531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 smtClean="0"/>
              <a:t>&lt;html&gt;</a:t>
            </a:r>
          </a:p>
          <a:p>
            <a:r>
              <a:rPr lang="en-IN" sz="2000" dirty="0" smtClean="0"/>
              <a:t>&lt;head&gt;</a:t>
            </a:r>
          </a:p>
          <a:p>
            <a:r>
              <a:rPr lang="en-IN" sz="2000" dirty="0" smtClean="0"/>
              <a:t>	 &lt;title&gt;Sub Tag&lt;/title&gt;</a:t>
            </a:r>
          </a:p>
          <a:p>
            <a:r>
              <a:rPr lang="en-IN" sz="2000" dirty="0" smtClean="0"/>
              <a:t>	&lt;style&gt;</a:t>
            </a:r>
          </a:p>
          <a:p>
            <a:r>
              <a:rPr lang="en-IN" sz="2000" dirty="0" smtClean="0"/>
              <a:t>	 body{</a:t>
            </a:r>
          </a:p>
          <a:p>
            <a:r>
              <a:rPr lang="en-IN" sz="2000" dirty="0" smtClean="0"/>
              <a:t>	     text-align: </a:t>
            </a:r>
            <a:r>
              <a:rPr lang="en-IN" sz="2000" dirty="0" err="1" smtClean="0"/>
              <a:t>center</a:t>
            </a:r>
            <a:r>
              <a:rPr lang="en-IN" sz="2000" dirty="0" smtClean="0"/>
              <a:t>;</a:t>
            </a:r>
          </a:p>
          <a:p>
            <a:r>
              <a:rPr lang="en-IN" sz="2000" dirty="0" smtClean="0"/>
              <a:t>	 }</a:t>
            </a:r>
          </a:p>
          <a:p>
            <a:r>
              <a:rPr lang="en-IN" sz="2000" dirty="0" smtClean="0"/>
              <a:t>	 p{</a:t>
            </a:r>
          </a:p>
          <a:p>
            <a:r>
              <a:rPr lang="en-IN" sz="2000" dirty="0" smtClean="0"/>
              <a:t>	  </a:t>
            </a:r>
            <a:r>
              <a:rPr lang="en-IN" sz="2000" dirty="0" err="1" smtClean="0"/>
              <a:t>color</a:t>
            </a:r>
            <a:r>
              <a:rPr lang="en-IN" sz="2000" dirty="0" smtClean="0"/>
              <a:t>: green;</a:t>
            </a:r>
          </a:p>
          <a:p>
            <a:r>
              <a:rPr lang="en-IN" sz="2000" dirty="0" smtClean="0"/>
              <a:t>	 }</a:t>
            </a:r>
          </a:p>
          <a:p>
            <a:r>
              <a:rPr lang="en-IN" sz="2000" dirty="0" smtClean="0"/>
              <a:t>	&lt;/style&gt;</a:t>
            </a:r>
          </a:p>
          <a:p>
            <a:r>
              <a:rPr lang="en-IN" sz="2000" dirty="0" smtClean="0"/>
              <a:t>&lt;/head&gt;</a:t>
            </a:r>
          </a:p>
          <a:p>
            <a:r>
              <a:rPr lang="en-IN" sz="2000" dirty="0" smtClean="0"/>
              <a:t>&lt;body&gt;</a:t>
            </a:r>
          </a:p>
          <a:p>
            <a:r>
              <a:rPr lang="en-IN" sz="2000" dirty="0" smtClean="0"/>
              <a:t>&lt;h2&gt;Example of sub tag&lt;/h2&gt;</a:t>
            </a:r>
          </a:p>
          <a:p>
            <a:r>
              <a:rPr lang="en-IN" sz="2000" dirty="0" smtClean="0"/>
              <a:t>&lt;p&gt;The chemical formula for Sulphuric acid is: H&lt;sub&gt;2&lt;/sub&gt;SO&lt;sub&gt;4&lt;/sub&gt;&lt;/p&gt;</a:t>
            </a:r>
          </a:p>
          <a:p>
            <a:r>
              <a:rPr lang="en-IN" sz="2000" dirty="0" smtClean="0"/>
              <a:t>&lt;/body&gt;</a:t>
            </a:r>
          </a:p>
          <a:p>
            <a:r>
              <a:rPr lang="en-IN" sz="2000" dirty="0" smtClean="0"/>
              <a:t>&lt;/html&gt;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1439334" y="330819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HTML tag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6975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334" y="330819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HTML Style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491067" y="180677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&lt;html&gt;  </a:t>
            </a:r>
          </a:p>
          <a:p>
            <a:r>
              <a:rPr lang="en-IN" sz="2800" dirty="0" smtClean="0"/>
              <a:t>&lt;body&gt;  </a:t>
            </a:r>
          </a:p>
          <a:p>
            <a:r>
              <a:rPr lang="en-IN" sz="2800" dirty="0" smtClean="0"/>
              <a:t>&lt;h3 style="</a:t>
            </a:r>
            <a:r>
              <a:rPr lang="en-IN" sz="2800" dirty="0" err="1" smtClean="0"/>
              <a:t>color:green</a:t>
            </a:r>
            <a:r>
              <a:rPr lang="en-IN" sz="2800" dirty="0" smtClean="0"/>
              <a:t>"&gt;This is Green </a:t>
            </a:r>
            <a:r>
              <a:rPr lang="en-IN" sz="2800" dirty="0" err="1" smtClean="0"/>
              <a:t>Color</a:t>
            </a:r>
            <a:r>
              <a:rPr lang="en-IN" sz="2800" dirty="0" smtClean="0"/>
              <a:t>&lt;/h3&gt;  </a:t>
            </a:r>
          </a:p>
          <a:p>
            <a:r>
              <a:rPr lang="en-IN" sz="2800" dirty="0" smtClean="0"/>
              <a:t>&lt;h3 style="</a:t>
            </a:r>
            <a:r>
              <a:rPr lang="en-IN" sz="2800" dirty="0" err="1" smtClean="0"/>
              <a:t>color:red</a:t>
            </a:r>
            <a:r>
              <a:rPr lang="en-IN" sz="2800" dirty="0" smtClean="0"/>
              <a:t>"&gt;This is Red </a:t>
            </a:r>
            <a:r>
              <a:rPr lang="en-IN" sz="2800" dirty="0" err="1" smtClean="0"/>
              <a:t>Color</a:t>
            </a:r>
            <a:r>
              <a:rPr lang="en-IN" sz="2800" dirty="0" smtClean="0"/>
              <a:t>&lt;/h3&gt;     </a:t>
            </a:r>
          </a:p>
          <a:p>
            <a:r>
              <a:rPr lang="en-IN" sz="2800" dirty="0" smtClean="0"/>
              <a:t>&lt;/body&gt;  </a:t>
            </a:r>
          </a:p>
          <a:p>
            <a:r>
              <a:rPr lang="en-IN" sz="2800" dirty="0" smtClean="0"/>
              <a:t>&lt;/html&gt;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755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334" y="330819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HTML Style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1828800" y="1699105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&lt;html&gt;  </a:t>
            </a:r>
          </a:p>
          <a:p>
            <a:r>
              <a:rPr lang="en-IN" sz="2800" dirty="0" smtClean="0"/>
              <a:t>&lt;body&gt;  </a:t>
            </a:r>
          </a:p>
          <a:p>
            <a:r>
              <a:rPr lang="en-IN" sz="2800" dirty="0" smtClean="0"/>
              <a:t>&lt;h3 style="</a:t>
            </a:r>
            <a:r>
              <a:rPr lang="en-IN" sz="2800" dirty="0" err="1" smtClean="0"/>
              <a:t>background-color:yellow</a:t>
            </a:r>
            <a:r>
              <a:rPr lang="en-IN" sz="2800" dirty="0" smtClean="0"/>
              <a:t>;"&gt;This is yellow background&lt;/h3&gt;  </a:t>
            </a:r>
          </a:p>
          <a:p>
            <a:r>
              <a:rPr lang="en-IN" sz="2800" dirty="0" smtClean="0"/>
              <a:t>&lt;h3 style="</a:t>
            </a:r>
            <a:r>
              <a:rPr lang="en-IN" sz="2800" dirty="0" err="1" smtClean="0"/>
              <a:t>background-color:red;color:white</a:t>
            </a:r>
            <a:r>
              <a:rPr lang="en-IN" sz="2800" dirty="0" smtClean="0"/>
              <a:t>"&gt;This is red background&lt;/h3&gt;   </a:t>
            </a:r>
          </a:p>
          <a:p>
            <a:r>
              <a:rPr lang="en-IN" sz="2800" dirty="0" smtClean="0"/>
              <a:t>&lt;/body&gt;  </a:t>
            </a:r>
          </a:p>
          <a:p>
            <a:r>
              <a:rPr lang="en-IN" sz="2800" dirty="0" smtClean="0"/>
              <a:t>&lt;/html&gt;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9732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334" y="330819"/>
            <a:ext cx="817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HTML Style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1286933" y="127880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/>
              <a:t>&lt;html&gt;  </a:t>
            </a:r>
          </a:p>
          <a:p>
            <a:r>
              <a:rPr lang="en-IN" sz="2800" dirty="0" smtClean="0"/>
              <a:t>&lt;body&gt;  </a:t>
            </a:r>
          </a:p>
          <a:p>
            <a:r>
              <a:rPr lang="en-IN" sz="2800" dirty="0" smtClean="0"/>
              <a:t>&lt;h3 style="</a:t>
            </a:r>
            <a:r>
              <a:rPr lang="en-IN" sz="2800" dirty="0" err="1" smtClean="0"/>
              <a:t>font-family:times</a:t>
            </a:r>
            <a:r>
              <a:rPr lang="en-IN" sz="2800" dirty="0" smtClean="0"/>
              <a:t> new roman"&gt;This is times new roman font family&lt;/h3&gt;  </a:t>
            </a:r>
          </a:p>
          <a:p>
            <a:r>
              <a:rPr lang="en-IN" sz="2800" dirty="0" smtClean="0"/>
              <a:t>&lt;p style="</a:t>
            </a:r>
            <a:r>
              <a:rPr lang="en-IN" sz="2800" dirty="0" err="1" smtClean="0"/>
              <a:t>font-family:arial</a:t>
            </a:r>
            <a:r>
              <a:rPr lang="en-IN" sz="2800" dirty="0" smtClean="0"/>
              <a:t>"&gt;This is </a:t>
            </a:r>
            <a:r>
              <a:rPr lang="en-IN" sz="2800" dirty="0" err="1" smtClean="0"/>
              <a:t>arial</a:t>
            </a:r>
            <a:r>
              <a:rPr lang="en-IN" sz="2800" dirty="0" smtClean="0"/>
              <a:t> font family&lt;/p&gt;  </a:t>
            </a:r>
          </a:p>
          <a:p>
            <a:r>
              <a:rPr lang="en-IN" sz="2800" dirty="0" smtClean="0"/>
              <a:t>&lt;/body&gt;  </a:t>
            </a:r>
          </a:p>
          <a:p>
            <a:r>
              <a:rPr lang="en-IN" sz="2800" dirty="0" smtClean="0"/>
              <a:t>&lt;/html&gt;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1211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BE707124B94846A1D8FC91438576E3" ma:contentTypeVersion="10" ma:contentTypeDescription="Create a new document." ma:contentTypeScope="" ma:versionID="d8342a6ac742f292cbc81bd13943861d">
  <xsd:schema xmlns:xsd="http://www.w3.org/2001/XMLSchema" xmlns:xs="http://www.w3.org/2001/XMLSchema" xmlns:p="http://schemas.microsoft.com/office/2006/metadata/properties" xmlns:ns2="fb2d8d9f-9ff6-4c38-a9e3-18ed17426c74" xmlns:ns3="d0c6d0d3-fec7-40a9-99a8-17c336cbdad9" targetNamespace="http://schemas.microsoft.com/office/2006/metadata/properties" ma:root="true" ma:fieldsID="f1eb588376469d6756024d3287b8b008" ns2:_="" ns3:_="">
    <xsd:import namespace="fb2d8d9f-9ff6-4c38-a9e3-18ed17426c74"/>
    <xsd:import namespace="d0c6d0d3-fec7-40a9-99a8-17c336cbda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2d8d9f-9ff6-4c38-a9e3-18ed17426c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6d0d3-fec7-40a9-99a8-17c336cbdad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9CC3F2-83BB-4E5C-B9EA-782A3F71AB67}"/>
</file>

<file path=customXml/itemProps2.xml><?xml version="1.0" encoding="utf-8"?>
<ds:datastoreItem xmlns:ds="http://schemas.openxmlformats.org/officeDocument/2006/customXml" ds:itemID="{0A9C47E4-0867-4B1B-9984-CFF1819FC12D}"/>
</file>

<file path=customXml/itemProps3.xml><?xml version="1.0" encoding="utf-8"?>
<ds:datastoreItem xmlns:ds="http://schemas.openxmlformats.org/officeDocument/2006/customXml" ds:itemID="{23B71499-F2D1-4C12-94EB-7B9AA47B5CB3}"/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382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inter-regular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</dc:creator>
  <cp:lastModifiedBy>Hunter</cp:lastModifiedBy>
  <cp:revision>5</cp:revision>
  <dcterms:created xsi:type="dcterms:W3CDTF">2022-02-02T04:18:11Z</dcterms:created>
  <dcterms:modified xsi:type="dcterms:W3CDTF">2022-02-02T05:12:47Z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0x010100BBBE707124B94846A1D8FC91438576E3</vt:lpwstr>
  </property>
</Properties>
</file>