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28" y="1107583"/>
            <a:ext cx="8681575" cy="2943253"/>
          </a:xfrm>
        </p:spPr>
        <p:txBody>
          <a:bodyPr/>
          <a:lstStyle/>
          <a:p>
            <a:r>
              <a:rPr lang="en-US" sz="7200" dirty="0" smtClean="0"/>
              <a:t>3D </a:t>
            </a:r>
            <a:r>
              <a:rPr lang="en-US" sz="7200" dirty="0" err="1" smtClean="0"/>
              <a:t>Pacman</a:t>
            </a:r>
            <a:r>
              <a:rPr lang="en-US" sz="7200" dirty="0" smtClean="0"/>
              <a:t> – </a:t>
            </a:r>
            <a:br>
              <a:rPr lang="en-US" sz="7200" dirty="0" smtClean="0"/>
            </a:br>
            <a:r>
              <a:rPr lang="en-US" sz="4000" dirty="0" smtClean="0"/>
              <a:t>CSL781 Project </a:t>
            </a:r>
            <a:r>
              <a:rPr lang="en-US" sz="4000" dirty="0"/>
              <a:t>Mid term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Abhishek Kumar(2011CS50272)</a:t>
            </a:r>
          </a:p>
          <a:p>
            <a:r>
              <a:rPr lang="en-US" dirty="0" smtClean="0"/>
              <a:t>Nikhil </a:t>
            </a:r>
            <a:r>
              <a:rPr lang="en-US" dirty="0" err="1" smtClean="0"/>
              <a:t>Verma</a:t>
            </a:r>
            <a:r>
              <a:rPr lang="en-US" dirty="0" smtClean="0"/>
              <a:t>(2011CS50287)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have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Camera </a:t>
            </a:r>
            <a:r>
              <a:rPr lang="en-US" dirty="0" smtClean="0"/>
              <a:t>Movement- various camera modes for perfect views</a:t>
            </a:r>
            <a:endParaRPr lang="en-US" dirty="0" smtClean="0"/>
          </a:p>
          <a:p>
            <a:r>
              <a:rPr lang="en-US" dirty="0" smtClean="0"/>
              <a:t>Maze- maze design, input format and rendering</a:t>
            </a:r>
            <a:endParaRPr lang="en-US" dirty="0" smtClean="0"/>
          </a:p>
          <a:p>
            <a:r>
              <a:rPr lang="en-US" dirty="0" err="1" smtClean="0"/>
              <a:t>Pacman</a:t>
            </a: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/>
              <a:t>model and movement </a:t>
            </a:r>
            <a:endParaRPr lang="en-US" dirty="0" smtClean="0"/>
          </a:p>
          <a:p>
            <a:r>
              <a:rPr lang="en-US" dirty="0" smtClean="0"/>
              <a:t>Ghosts- model</a:t>
            </a:r>
            <a:endParaRPr lang="en-US" dirty="0" smtClean="0"/>
          </a:p>
          <a:p>
            <a:r>
              <a:rPr lang="en-US" dirty="0" smtClean="0"/>
              <a:t>Rotation Animation</a:t>
            </a:r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Used Threading for 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43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3D Pacman –  CSL781 Project Mid term</vt:lpstr>
      <vt:lpstr>Things we have completed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Pacman –  CSL781 Mid term project evaluation</dc:title>
  <dc:creator>Abhishek Kumar</dc:creator>
  <cp:lastModifiedBy>Nikhil</cp:lastModifiedBy>
  <cp:revision>7</cp:revision>
  <dcterms:created xsi:type="dcterms:W3CDTF">2013-11-01T05:59:49Z</dcterms:created>
  <dcterms:modified xsi:type="dcterms:W3CDTF">2013-11-01T21:06:54Z</dcterms:modified>
</cp:coreProperties>
</file>