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364BA-AC9D-4D8D-87A4-361F294B9DB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A184649-0B4B-484D-A811-FD36B55DFDF9}" type="pres">
      <dgm:prSet presAssocID="{904364BA-AC9D-4D8D-87A4-361F294B9DB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F0D5634-EE19-40ED-97F7-FFF4727A44B8}" type="presOf" srcId="{904364BA-AC9D-4D8D-87A4-361F294B9DB0}" destId="{DA184649-0B4B-484D-A811-FD36B55DFDF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8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36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3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51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5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2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1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9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8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0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7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file:///C:\Users\Abhishek\Desktop\3D_Pacman\Debug\3D_Pacman.exe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3D-Pacman</a:t>
            </a:r>
            <a:br>
              <a:rPr lang="en-US" dirty="0" smtClean="0"/>
            </a:br>
            <a:r>
              <a:rPr lang="en-US" dirty="0" smtClean="0"/>
              <a:t>CSL781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344" y="3886200"/>
            <a:ext cx="9075312" cy="1371599"/>
          </a:xfrm>
        </p:spPr>
        <p:txBody>
          <a:bodyPr/>
          <a:lstStyle/>
          <a:p>
            <a:r>
              <a:rPr lang="en-US" sz="2800" dirty="0" smtClean="0"/>
              <a:t>Abhishek Kumar</a:t>
            </a:r>
            <a:r>
              <a:rPr lang="en-US" dirty="0" smtClean="0"/>
              <a:t> (2011CS50272) &amp; </a:t>
            </a:r>
            <a:r>
              <a:rPr lang="en-US" sz="2800" dirty="0" smtClean="0"/>
              <a:t>Nikhil Verma</a:t>
            </a:r>
            <a:r>
              <a:rPr lang="en-US" dirty="0" smtClean="0"/>
              <a:t>(2011CS50287)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45" y="154877"/>
            <a:ext cx="10364451" cy="1004221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5" y="778852"/>
            <a:ext cx="7925222" cy="5943920"/>
          </a:xfrm>
        </p:spPr>
      </p:pic>
    </p:spTree>
    <p:extLst>
      <p:ext uri="{BB962C8B-B14F-4D97-AF65-F5344CB8AC3E}">
        <p14:creationId xmlns:p14="http://schemas.microsoft.com/office/powerpoint/2010/main" val="20624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258567"/>
              </p:ext>
            </p:extLst>
          </p:nvPr>
        </p:nvGraphicFramePr>
        <p:xfrm>
          <a:off x="914400" y="1249363"/>
          <a:ext cx="1036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ction Button: Forward or Next 4">
            <a:hlinkClick r:id="rId7" action="ppaction://program" highlightClick="1"/>
          </p:cNvPr>
          <p:cNvSpPr/>
          <p:nvPr/>
        </p:nvSpPr>
        <p:spPr>
          <a:xfrm>
            <a:off x="1043188" y="2717442"/>
            <a:ext cx="2459865" cy="1313645"/>
          </a:xfrm>
          <a:prstGeom prst="actionButtonForwardNex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7334" y="236113"/>
            <a:ext cx="8596668" cy="1013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/>
              <a:t>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799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01313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Highlights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5008"/>
            <a:ext cx="8596668" cy="476635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Camera Movement- various camera modes for perfect views</a:t>
            </a:r>
          </a:p>
          <a:p>
            <a:r>
              <a:rPr lang="en-US" dirty="0" smtClean="0"/>
              <a:t>Maze- maze design, input format and rendering</a:t>
            </a:r>
          </a:p>
          <a:p>
            <a:r>
              <a:rPr lang="en-US" dirty="0" err="1" smtClean="0"/>
              <a:t>Pacman</a:t>
            </a:r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model and movement </a:t>
            </a:r>
          </a:p>
          <a:p>
            <a:r>
              <a:rPr lang="en-US" dirty="0" smtClean="0"/>
              <a:t>Ghosts- model</a:t>
            </a:r>
          </a:p>
          <a:p>
            <a:r>
              <a:rPr lang="en-US" dirty="0" smtClean="0"/>
              <a:t>Rotation Animation</a:t>
            </a:r>
          </a:p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Used Multi-Threading </a:t>
            </a:r>
            <a:r>
              <a:rPr lang="en-US" smtClean="0"/>
              <a:t>for </a:t>
            </a:r>
            <a:r>
              <a:rPr lang="en-US" smtClean="0"/>
              <a:t>performance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4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43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3D-Pacman CSL781 Final Project</vt:lpstr>
      <vt:lpstr>Motivation</vt:lpstr>
      <vt:lpstr>PowerPoint Presentation</vt:lpstr>
      <vt:lpstr>Highlights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Abhishek</cp:lastModifiedBy>
  <cp:revision>8</cp:revision>
  <dcterms:created xsi:type="dcterms:W3CDTF">2013-11-19T09:30:11Z</dcterms:created>
  <dcterms:modified xsi:type="dcterms:W3CDTF">2013-11-29T09:44:22Z</dcterms:modified>
</cp:coreProperties>
</file>