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31-Oct-13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31-Oct-13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1107583"/>
            <a:ext cx="8681575" cy="2943253"/>
          </a:xfrm>
        </p:spPr>
        <p:txBody>
          <a:bodyPr/>
          <a:lstStyle/>
          <a:p>
            <a:r>
              <a:rPr lang="en-US" sz="7200" dirty="0" smtClean="0"/>
              <a:t>3D </a:t>
            </a:r>
            <a:r>
              <a:rPr lang="en-US" sz="7200" dirty="0" err="1" smtClean="0"/>
              <a:t>Pacman</a:t>
            </a:r>
            <a:r>
              <a:rPr lang="en-US" sz="7200" dirty="0" smtClean="0"/>
              <a:t> – </a:t>
            </a:r>
            <a:br>
              <a:rPr lang="en-US" sz="7200" dirty="0" smtClean="0"/>
            </a:br>
            <a:r>
              <a:rPr lang="en-US" sz="4000" dirty="0" smtClean="0"/>
              <a:t>CSL781 Project </a:t>
            </a:r>
            <a:r>
              <a:rPr lang="en-US" sz="4000" dirty="0"/>
              <a:t>Mid 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Kumar(2011CS50272)</a:t>
            </a:r>
          </a:p>
          <a:p>
            <a:r>
              <a:rPr lang="en-US" dirty="0" smtClean="0"/>
              <a:t>Nikhil </a:t>
            </a:r>
            <a:r>
              <a:rPr lang="en-US" dirty="0" err="1" smtClean="0"/>
              <a:t>Verma</a:t>
            </a:r>
            <a:r>
              <a:rPr lang="en-US" dirty="0" smtClean="0"/>
              <a:t>(2011CS50287)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have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Screen</a:t>
            </a:r>
          </a:p>
          <a:p>
            <a:r>
              <a:rPr lang="en-US" dirty="0" smtClean="0"/>
              <a:t>Camera Movement</a:t>
            </a:r>
          </a:p>
          <a:p>
            <a:r>
              <a:rPr lang="en-US" dirty="0" smtClean="0"/>
              <a:t>Maze input format</a:t>
            </a:r>
          </a:p>
          <a:p>
            <a:r>
              <a:rPr lang="en-US" dirty="0" smtClean="0"/>
              <a:t>Maze drawn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 Model drawn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 Movement</a:t>
            </a:r>
          </a:p>
          <a:p>
            <a:r>
              <a:rPr lang="en-US" dirty="0" smtClean="0"/>
              <a:t>Ghost Model drawn</a:t>
            </a:r>
          </a:p>
          <a:p>
            <a:r>
              <a:rPr lang="en-US" dirty="0" smtClean="0"/>
              <a:t>Ghost Movement drawn</a:t>
            </a:r>
          </a:p>
          <a:p>
            <a:r>
              <a:rPr lang="en-US" dirty="0" smtClean="0"/>
              <a:t>Rotation Animation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Used Threading for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8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3D Pacman –  CSL781 Project Mid term</vt:lpstr>
      <vt:lpstr>Things we have completed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Pacman –  CSL781 Mid term project evaluation</dc:title>
  <dc:creator>Abhishek Kumar</dc:creator>
  <cp:lastModifiedBy>Abhishek Kumar</cp:lastModifiedBy>
  <cp:revision>6</cp:revision>
  <dcterms:created xsi:type="dcterms:W3CDTF">2013-11-01T05:59:49Z</dcterms:created>
  <dcterms:modified xsi:type="dcterms:W3CDTF">2013-11-01T00:50:03Z</dcterms:modified>
</cp:coreProperties>
</file>