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0" r:id="rId5"/>
    <p:sldId id="266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Symphony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 Music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9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00"/>
                </a:solidFill>
                <a:latin typeface="Berlin Sans FB Demi" panose="020E0802020502020306" pitchFamily="34" charset="0"/>
              </a:rPr>
              <a:t>TEam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Abhishek </a:t>
            </a:r>
            <a:r>
              <a:rPr lang="en-US" sz="3600" dirty="0" err="1"/>
              <a:t>Dwivedi</a:t>
            </a:r>
            <a:r>
              <a:rPr lang="en-US" sz="3600" dirty="0"/>
              <a:t> – 01FB15ECS008</a:t>
            </a:r>
            <a:endParaRPr lang="en-IN" sz="3600" dirty="0"/>
          </a:p>
          <a:p>
            <a:r>
              <a:rPr lang="en-US" sz="3600" dirty="0"/>
              <a:t>Aditya D </a:t>
            </a:r>
            <a:r>
              <a:rPr lang="en-US" sz="3600" dirty="0" err="1"/>
              <a:t>Ramani</a:t>
            </a:r>
            <a:r>
              <a:rPr lang="en-US" sz="3600" dirty="0"/>
              <a:t> -  01FB15ECS017</a:t>
            </a:r>
            <a:endParaRPr lang="en-IN" sz="3600" dirty="0"/>
          </a:p>
          <a:p>
            <a:r>
              <a:rPr lang="en-US" sz="3600" dirty="0" err="1"/>
              <a:t>Akshaykanth</a:t>
            </a:r>
            <a:r>
              <a:rPr lang="en-US" sz="3600" dirty="0"/>
              <a:t> D L – 01FB15ECS031</a:t>
            </a:r>
            <a:endParaRPr lang="en-IN" sz="3600" dirty="0"/>
          </a:p>
          <a:p>
            <a:r>
              <a:rPr lang="en-US" sz="3600" dirty="0"/>
              <a:t>Anvith S Shetty – 01FB15ECS049</a:t>
            </a:r>
            <a:endParaRPr lang="en-IN" sz="3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59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8" y="1942768"/>
            <a:ext cx="10820400" cy="3093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AR BLANCA" panose="02000000000000000000" pitchFamily="2" charset="0"/>
              </a:rPr>
              <a:t>Symphony is a music based web application with various functionalities and features which include registering a user, playing music, adding music to playlist, viewing information about various concerts and events, music classified according to albums and provide top charts.</a:t>
            </a:r>
            <a:endParaRPr lang="en-IN" sz="4000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87" y="764373"/>
            <a:ext cx="9452113" cy="12930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Frontend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14977"/>
            <a:ext cx="10820400" cy="40241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HTML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CSS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6455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87" y="764373"/>
            <a:ext cx="9452113" cy="12930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7899"/>
            <a:ext cx="10820400" cy="40241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PHP</a:t>
            </a: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54906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Login, Sign Up and Feedback</a:t>
            </a:r>
            <a:endParaRPr lang="en-IN" dirty="0"/>
          </a:p>
          <a:p>
            <a:pPr lvl="0"/>
            <a:r>
              <a:rPr lang="en-US" dirty="0"/>
              <a:t>Create a profile to each user</a:t>
            </a:r>
            <a:endParaRPr lang="en-IN" dirty="0"/>
          </a:p>
          <a:p>
            <a:pPr lvl="0"/>
            <a:r>
              <a:rPr lang="en-US" dirty="0"/>
              <a:t>Music categorized based on albums which is retrieved from an organized database.</a:t>
            </a:r>
            <a:endParaRPr lang="en-IN" dirty="0"/>
          </a:p>
          <a:p>
            <a:pPr lvl="0"/>
            <a:r>
              <a:rPr lang="en-US" dirty="0"/>
              <a:t>Latest, Trending and Symphony picked songs</a:t>
            </a:r>
            <a:endParaRPr lang="en-IN" dirty="0"/>
          </a:p>
          <a:p>
            <a:pPr lvl="0"/>
            <a:r>
              <a:rPr lang="en-US" dirty="0"/>
              <a:t>Concerts and event details</a:t>
            </a:r>
            <a:endParaRPr lang="en-IN" dirty="0"/>
          </a:p>
          <a:p>
            <a:pPr lvl="0"/>
            <a:r>
              <a:rPr lang="en-US" dirty="0"/>
              <a:t>Artist Information and their music</a:t>
            </a:r>
            <a:endParaRPr lang="en-IN" dirty="0"/>
          </a:p>
          <a:p>
            <a:pPr lvl="0"/>
            <a:r>
              <a:rPr lang="en-US" dirty="0"/>
              <a:t>Top charts based on Artists, Albums and Songs.</a:t>
            </a:r>
            <a:endParaRPr lang="en-IN" dirty="0"/>
          </a:p>
          <a:p>
            <a:pPr lvl="0"/>
            <a:r>
              <a:rPr lang="en-US" dirty="0"/>
              <a:t>Music Player to play selected songs.</a:t>
            </a:r>
            <a:endParaRPr lang="en-IN" dirty="0"/>
          </a:p>
          <a:p>
            <a:pPr lvl="0"/>
            <a:r>
              <a:rPr lang="en-US" dirty="0"/>
              <a:t>Create playlist of your </a:t>
            </a:r>
            <a:r>
              <a:rPr lang="en-US" dirty="0" err="1"/>
              <a:t>favourite</a:t>
            </a:r>
            <a:r>
              <a:rPr lang="en-US" dirty="0"/>
              <a:t> song</a:t>
            </a:r>
            <a:endParaRPr lang="en-IN" dirty="0"/>
          </a:p>
          <a:p>
            <a:pPr lvl="0"/>
            <a:r>
              <a:rPr lang="en-US" dirty="0"/>
              <a:t>Search and play the songs of your choice</a:t>
            </a:r>
            <a:endParaRPr lang="en-IN" dirty="0"/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Broadway" panose="04040905080B020205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4087" y="764373"/>
            <a:ext cx="9452113" cy="12930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Main features</a:t>
            </a:r>
          </a:p>
        </p:txBody>
      </p:sp>
    </p:spTree>
    <p:extLst>
      <p:ext uri="{BB962C8B-B14F-4D97-AF65-F5344CB8AC3E}">
        <p14:creationId xmlns:p14="http://schemas.microsoft.com/office/powerpoint/2010/main" val="12050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63017"/>
            <a:ext cx="8610600" cy="129302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erlin Sans FB Demi" panose="020E0802020502020306" pitchFamily="34" charset="0"/>
              </a:rPr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9299450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</TotalTime>
  <Words>150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 BLANCA</vt:lpstr>
      <vt:lpstr>Arial</vt:lpstr>
      <vt:lpstr>Berlin Sans FB Demi</vt:lpstr>
      <vt:lpstr>Bodoni MT Black</vt:lpstr>
      <vt:lpstr>Broadway</vt:lpstr>
      <vt:lpstr>Century Gothic</vt:lpstr>
      <vt:lpstr>Vapor Trail</vt:lpstr>
      <vt:lpstr>Symphony   Music Website</vt:lpstr>
      <vt:lpstr>TEam</vt:lpstr>
      <vt:lpstr>PowerPoint Presentation</vt:lpstr>
      <vt:lpstr>Frontend Technologies</vt:lpstr>
      <vt:lpstr>Backend Technologies</vt:lpstr>
      <vt:lpstr>Main 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BEautifier</dc:title>
  <dc:creator>Akshaykanth D L</dc:creator>
  <cp:lastModifiedBy>Anvith</cp:lastModifiedBy>
  <cp:revision>11</cp:revision>
  <dcterms:created xsi:type="dcterms:W3CDTF">2016-10-18T18:37:18Z</dcterms:created>
  <dcterms:modified xsi:type="dcterms:W3CDTF">2016-11-09T19:46:22Z</dcterms:modified>
</cp:coreProperties>
</file>