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9" r:id="rId2"/>
    <p:sldId id="280" r:id="rId3"/>
    <p:sldId id="256" r:id="rId4"/>
    <p:sldId id="257" r:id="rId5"/>
    <p:sldId id="281" r:id="rId6"/>
    <p:sldId id="282" r:id="rId7"/>
    <p:sldId id="261" r:id="rId8"/>
    <p:sldId id="291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15E4DC-50F2-4D4C-BECD-999105ED31C7}">
          <p14:sldIdLst>
            <p14:sldId id="279"/>
            <p14:sldId id="280"/>
            <p14:sldId id="256"/>
            <p14:sldId id="257"/>
            <p14:sldId id="281"/>
            <p14:sldId id="282"/>
            <p14:sldId id="261"/>
            <p14:sldId id="291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7AC-B4EC-48B0-8F19-84A0ADCB5F91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4798-CBBD-42C7-965C-5D79384D7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5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0"/>
    </mc:Choice>
    <mc:Fallback xmlns="">
      <p:transition advTm="1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7AC-B4EC-48B0-8F19-84A0ADCB5F91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4798-CBBD-42C7-965C-5D79384D7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5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0"/>
    </mc:Choice>
    <mc:Fallback xmlns="">
      <p:transition advTm="1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7AC-B4EC-48B0-8F19-84A0ADCB5F91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4798-CBBD-42C7-965C-5D79384D7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1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0"/>
    </mc:Choice>
    <mc:Fallback xmlns="">
      <p:transition advTm="10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7AC-B4EC-48B0-8F19-84A0ADCB5F91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4798-CBBD-42C7-965C-5D79384D788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625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0"/>
    </mc:Choice>
    <mc:Fallback xmlns="">
      <p:transition advTm="10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7AC-B4EC-48B0-8F19-84A0ADCB5F91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4798-CBBD-42C7-965C-5D79384D7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8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0"/>
    </mc:Choice>
    <mc:Fallback xmlns="">
      <p:transition advTm="10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7AC-B4EC-48B0-8F19-84A0ADCB5F91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4798-CBBD-42C7-965C-5D79384D7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0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0"/>
    </mc:Choice>
    <mc:Fallback xmlns="">
      <p:transition advTm="10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7AC-B4EC-48B0-8F19-84A0ADCB5F91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4798-CBBD-42C7-965C-5D79384D7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5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0"/>
    </mc:Choice>
    <mc:Fallback xmlns="">
      <p:transition advTm="10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7AC-B4EC-48B0-8F19-84A0ADCB5F91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4798-CBBD-42C7-965C-5D79384D7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0"/>
    </mc:Choice>
    <mc:Fallback xmlns="">
      <p:transition advTm="10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7AC-B4EC-48B0-8F19-84A0ADCB5F91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4798-CBBD-42C7-965C-5D79384D7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0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0"/>
    </mc:Choice>
    <mc:Fallback xmlns="">
      <p:transition advTm="1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7AC-B4EC-48B0-8F19-84A0ADCB5F91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4798-CBBD-42C7-965C-5D79384D7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5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0"/>
    </mc:Choice>
    <mc:Fallback xmlns="">
      <p:transition advTm="1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7AC-B4EC-48B0-8F19-84A0ADCB5F91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4798-CBBD-42C7-965C-5D79384D7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1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0"/>
    </mc:Choice>
    <mc:Fallback xmlns="">
      <p:transition advTm="1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7AC-B4EC-48B0-8F19-84A0ADCB5F91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4798-CBBD-42C7-965C-5D79384D7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1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0"/>
    </mc:Choice>
    <mc:Fallback xmlns="">
      <p:transition advTm="1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7AC-B4EC-48B0-8F19-84A0ADCB5F91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4798-CBBD-42C7-965C-5D79384D7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0"/>
    </mc:Choice>
    <mc:Fallback xmlns="">
      <p:transition advTm="1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7AC-B4EC-48B0-8F19-84A0ADCB5F91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4798-CBBD-42C7-965C-5D79384D7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0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0"/>
    </mc:Choice>
    <mc:Fallback xmlns="">
      <p:transition advTm="1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7AC-B4EC-48B0-8F19-84A0ADCB5F91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4798-CBBD-42C7-965C-5D79384D7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2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0"/>
    </mc:Choice>
    <mc:Fallback xmlns="">
      <p:transition advTm="1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7AC-B4EC-48B0-8F19-84A0ADCB5F91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4798-CBBD-42C7-965C-5D79384D7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1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0"/>
    </mc:Choice>
    <mc:Fallback xmlns="">
      <p:transition advTm="1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7AC-B4EC-48B0-8F19-84A0ADCB5F91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4798-CBBD-42C7-965C-5D79384D7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2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0"/>
    </mc:Choice>
    <mc:Fallback xmlns="">
      <p:transition advTm="1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63A97AC-B4EC-48B0-8F19-84A0ADCB5F91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74798-CBBD-42C7-965C-5D79384D7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42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p14:dur="250" advTm="10000"/>
    </mc:Choice>
    <mc:Fallback xmlns="">
      <p:transition advTm="10000"/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BD5195-0254-2738-066B-FF399051B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604" y="949912"/>
            <a:ext cx="6640497" cy="43944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329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0"/>
    </mc:Choice>
    <mc:Fallback xmlns="">
      <p:transition advTm="1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0DBF3-2A05-7CE6-2005-23AF4AFE7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F9B21-AA27-56CC-E873-D26B8B264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Importing the ‘SciPy’ library and used the zscore method for treatment of the outliers in the data.</a:t>
            </a:r>
          </a:p>
          <a:p>
            <a:r>
              <a:rPr lang="en-US" dirty="0"/>
              <a:t>We are going to use the different types of plots for Univariate analysis and bivariate analysis to find out the relation between variables and target.</a:t>
            </a:r>
          </a:p>
          <a:p>
            <a:r>
              <a:rPr lang="en-US" dirty="0"/>
              <a:t>Completed all the Data preprocessing and feature engineering</a:t>
            </a:r>
          </a:p>
          <a:p>
            <a:r>
              <a:rPr lang="en-US" dirty="0"/>
              <a:t>Drop the some variables as it is not required for the price prediction.</a:t>
            </a:r>
          </a:p>
          <a:p>
            <a:r>
              <a:rPr lang="en-US" dirty="0"/>
              <a:t>Finding the Correlation between each variables with target to avoid the Multicollinearity.</a:t>
            </a:r>
          </a:p>
          <a:p>
            <a:r>
              <a:rPr lang="en-US" dirty="0"/>
              <a:t>Finding the new shape after all the EDA steps to find out the dataloss during EDA.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383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0"/>
    </mc:Choice>
    <mc:Fallback xmlns="">
      <p:transition advTm="1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F0CC6-388E-8638-3056-EFC7942F7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309" y="452718"/>
            <a:ext cx="9432525" cy="1045156"/>
          </a:xfrm>
        </p:spPr>
        <p:txBody>
          <a:bodyPr/>
          <a:lstStyle/>
          <a:p>
            <a:r>
              <a:rPr lang="en-US" dirty="0"/>
              <a:t>Splitting Dataset:-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F13EC-EFF7-17CD-321B-92AC9B032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the dataset into two parts that is independent variable and dependent variable(Target column),</a:t>
            </a:r>
          </a:p>
          <a:p>
            <a:r>
              <a:rPr lang="en-US" dirty="0"/>
              <a:t>We can also say that this split is nothing but the data for training and testing.</a:t>
            </a:r>
          </a:p>
          <a:p>
            <a:r>
              <a:rPr lang="en-US" dirty="0"/>
              <a:t>We provide the 70% data for training and rest 30% data will be for testing.</a:t>
            </a:r>
          </a:p>
          <a:p>
            <a:r>
              <a:rPr lang="en-US" dirty="0"/>
              <a:t>Call the train-test function for the further process.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819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0"/>
    </mc:Choice>
    <mc:Fallback xmlns="">
      <p:transition advTm="1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D2C3E-F048-7EBF-DB4C-EBD307F68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Building:-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75B47-B2A7-823A-E402-2863D43D8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call the Linear Regression model.</a:t>
            </a:r>
          </a:p>
          <a:p>
            <a:r>
              <a:rPr lang="en-US" dirty="0"/>
              <a:t>Fit the training part into linear regression (lm.fit(x_train,y_train)</a:t>
            </a:r>
          </a:p>
          <a:p>
            <a:r>
              <a:rPr lang="en-US" dirty="0"/>
              <a:t>Finding the coefficient and intercept value for the model</a:t>
            </a:r>
          </a:p>
          <a:p>
            <a:r>
              <a:rPr lang="en-US" dirty="0"/>
              <a:t>Lm.coef_</a:t>
            </a:r>
          </a:p>
          <a:p>
            <a:r>
              <a:rPr lang="en-US" dirty="0"/>
              <a:t>Lm.intercept_</a:t>
            </a:r>
          </a:p>
          <a:p>
            <a:r>
              <a:rPr lang="en-US" dirty="0"/>
              <a:t>Finding the score for the training data of model</a:t>
            </a:r>
          </a:p>
          <a:p>
            <a:r>
              <a:rPr lang="en-IN" dirty="0"/>
              <a:t>Lm.score(x_train,y_train)</a:t>
            </a:r>
          </a:p>
        </p:txBody>
      </p:sp>
    </p:spTree>
    <p:extLst>
      <p:ext uri="{BB962C8B-B14F-4D97-AF65-F5344CB8AC3E}">
        <p14:creationId xmlns:p14="http://schemas.microsoft.com/office/powerpoint/2010/main" val="176833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0"/>
    </mc:Choice>
    <mc:Fallback xmlns="">
      <p:transition advTm="10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42E7B-B604-F46C-D86C-1ADE8E403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Testing:-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1B90D-0C87-A781-E62F-9505CBE25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we are going for the prediction of the model.</a:t>
            </a:r>
          </a:p>
          <a:p>
            <a:endParaRPr lang="en-US" dirty="0"/>
          </a:p>
          <a:p>
            <a:r>
              <a:rPr lang="en-US" dirty="0"/>
              <a:t>Pred=lm.predict(x_test)</a:t>
            </a:r>
          </a:p>
          <a:p>
            <a:endParaRPr lang="en-US" dirty="0"/>
          </a:p>
          <a:p>
            <a:r>
              <a:rPr lang="en-US" dirty="0"/>
              <a:t>Finding the result price as prediction of the model</a:t>
            </a:r>
          </a:p>
          <a:p>
            <a:endParaRPr lang="en-US" dirty="0"/>
          </a:p>
          <a:p>
            <a:r>
              <a:rPr lang="en-US" dirty="0"/>
              <a:t>Finding the actual price by performing the y_test function.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807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0"/>
    </mc:Choice>
    <mc:Fallback xmlns="">
      <p:transition advTm="10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EB82F-8D72-E26A-A7E7-67A474E18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Metrics:-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5496D-4ED2-D4FF-EC7F-B263810FC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Evaluation metrics for a linear regression model Evaluation metrics are a measure of how good a model performs and how well it approximates the relationship</a:t>
            </a:r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r>
              <a:rPr lang="en-IN" dirty="0"/>
              <a:t>Root mean squared error,Mean absolute error and R2 score these are the metrics through which we need test the model</a:t>
            </a:r>
          </a:p>
          <a:p>
            <a:r>
              <a:rPr lang="en-IN" dirty="0"/>
              <a:t>R2 score shows that how much our output changes when input is being changed. It is also known as Coefficient of Determination.</a:t>
            </a:r>
          </a:p>
        </p:txBody>
      </p:sp>
    </p:spTree>
    <p:extLst>
      <p:ext uri="{BB962C8B-B14F-4D97-AF65-F5344CB8AC3E}">
        <p14:creationId xmlns:p14="http://schemas.microsoft.com/office/powerpoint/2010/main" val="199765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0"/>
    </mc:Choice>
    <mc:Fallback xmlns="">
      <p:transition advTm="10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17802-FD18-7DD9-0699-73AB31F7E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R2 score visualizations:-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5A99BF-F252-60F4-8AF9-95E018AB4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306" y="2377441"/>
            <a:ext cx="6026331" cy="380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3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0"/>
    </mc:Choice>
    <mc:Fallback xmlns="">
      <p:transition advTm="10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FE0E0-594B-AA4E-0DCB-61B6341D7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9855D-E27D-BAC6-D521-EB5C4B4A9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Compairing the actual price and predicted price by the Model</a:t>
            </a:r>
          </a:p>
          <a:p>
            <a:r>
              <a:rPr lang="en-IN" dirty="0"/>
              <a:t>We can give some values (inputs) in the form of array and can verify the accuracy of the prediction</a:t>
            </a:r>
          </a:p>
          <a:p>
            <a:r>
              <a:rPr lang="en-IN" dirty="0"/>
              <a:t>But the data should be two dimensional as we had train the machine for the two dimensional data.</a:t>
            </a:r>
          </a:p>
          <a:p>
            <a:r>
              <a:rPr lang="en-IN" dirty="0"/>
              <a:t>Saving the model and submission of the Model</a:t>
            </a:r>
          </a:p>
          <a:p>
            <a:r>
              <a:rPr lang="en-IN" dirty="0"/>
              <a:t>Using the pickle to save the model.</a:t>
            </a:r>
          </a:p>
          <a:p>
            <a:r>
              <a:rPr lang="en-IN" dirty="0"/>
              <a:t>To save model in CSV file we use the dataframe to csv function and save the model.</a:t>
            </a:r>
          </a:p>
        </p:txBody>
      </p:sp>
    </p:spTree>
    <p:extLst>
      <p:ext uri="{BB962C8B-B14F-4D97-AF65-F5344CB8AC3E}">
        <p14:creationId xmlns:p14="http://schemas.microsoft.com/office/powerpoint/2010/main" val="127712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0"/>
    </mc:Choice>
    <mc:Fallback xmlns="">
      <p:transition advTm="10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EB98A-FCA6-77F0-F984-651C695E3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237173"/>
            <a:ext cx="9404723" cy="3586577"/>
          </a:xfrm>
        </p:spPr>
        <p:txBody>
          <a:bodyPr/>
          <a:lstStyle/>
          <a:p>
            <a:pPr algn="ctr"/>
            <a:br>
              <a:rPr lang="en-US" dirty="0"/>
            </a:br>
            <a:br>
              <a:rPr lang="en-US" dirty="0"/>
            </a:br>
            <a:r>
              <a:rPr lang="en-US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5038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0"/>
    </mc:Choice>
    <mc:Fallback xmlns="">
      <p:transition advTm="1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42DF30-BC5B-2F72-4315-1DF660089E86}"/>
              </a:ext>
            </a:extLst>
          </p:cNvPr>
          <p:cNvSpPr txBox="1"/>
          <p:nvPr/>
        </p:nvSpPr>
        <p:spPr>
          <a:xfrm>
            <a:off x="2701031" y="1739704"/>
            <a:ext cx="609452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latin typeface="Bahnschrift Light Condensed" panose="020B0502040204020203" pitchFamily="34" charset="0"/>
              </a:rPr>
              <a:t>Presented By:</a:t>
            </a:r>
          </a:p>
          <a:p>
            <a:br>
              <a:rPr lang="en-US" sz="4400" dirty="0">
                <a:latin typeface="Bahnschrift Light Condensed" panose="020B0502040204020203" pitchFamily="34" charset="0"/>
              </a:rPr>
            </a:br>
            <a:r>
              <a:rPr lang="en-US" sz="4400" dirty="0">
                <a:latin typeface="Bahnschrift Light SemiCondensed" panose="020B0502040204020203" pitchFamily="34" charset="0"/>
              </a:rPr>
              <a:t>Abhishek Mishra</a:t>
            </a:r>
          </a:p>
          <a:p>
            <a:endParaRPr lang="en-US" sz="4400" dirty="0">
              <a:latin typeface="Bahnschrift Light SemiCondensed" panose="020B0502040204020203" pitchFamily="34" charset="0"/>
            </a:endParaRPr>
          </a:p>
          <a:p>
            <a:r>
              <a:rPr lang="en-US" sz="4400" dirty="0">
                <a:latin typeface="Bahnschrift Light SemiCondensed" panose="020B0502040204020203" pitchFamily="34" charset="0"/>
              </a:rPr>
              <a:t>submission Date:21/01/2023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8109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0"/>
    </mc:Choice>
    <mc:Fallback xmlns="">
      <p:transition advTm="1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EFBA-8F08-46DE-C9C1-0B30959FF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219200"/>
            <a:ext cx="9684680" cy="2136559"/>
          </a:xfrm>
        </p:spPr>
        <p:txBody>
          <a:bodyPr/>
          <a:lstStyle/>
          <a:p>
            <a:r>
              <a:rPr lang="en-US" dirty="0"/>
              <a:t>Housing : Pricing Prediction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266C10-33CB-89DC-3311-21FF0D3ACD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Objective, problem statement, EDA process and model        dashboard.</a:t>
            </a:r>
          </a:p>
        </p:txBody>
      </p:sp>
    </p:spTree>
    <p:extLst>
      <p:ext uri="{BB962C8B-B14F-4D97-AF65-F5344CB8AC3E}">
        <p14:creationId xmlns:p14="http://schemas.microsoft.com/office/powerpoint/2010/main" val="47589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0"/>
    </mc:Choice>
    <mc:Fallback xmlns="">
      <p:transition advTm="1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A2DA-7F84-D22A-70E5-706D27E33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House Price Prediction?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6B111-B61D-D168-51C2-4B5F4D4BD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Company uses ‘Data Analytics’ to purchase houses at a price below their actual value and flip them at a higher price.</a:t>
            </a:r>
          </a:p>
          <a:p>
            <a:endParaRPr lang="en-US" dirty="0"/>
          </a:p>
          <a:p>
            <a:r>
              <a:rPr lang="en-US" dirty="0"/>
              <a:t> Predictive Modeling are some ML techniques used for achieving the business goals for housing companies.</a:t>
            </a:r>
          </a:p>
          <a:p>
            <a:endParaRPr lang="en-US" dirty="0"/>
          </a:p>
          <a:p>
            <a:r>
              <a:rPr lang="en-US" dirty="0"/>
              <a:t>Required to model the price of houses with the available independent variables.</a:t>
            </a:r>
          </a:p>
          <a:p>
            <a:endParaRPr lang="en-US" dirty="0"/>
          </a:p>
          <a:p>
            <a:r>
              <a:rPr lang="en-US" dirty="0"/>
              <a:t>Model then be used to understand how exactly the prices vary with the variables.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09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0"/>
    </mc:Choice>
    <mc:Fallback xmlns="">
      <p:transition advTm="1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8A8FB-6A7A-1C1A-B879-04BBC0C7F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5518D-E28E-584E-9654-01B54BDA6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of Housing and Real Estate in the world</a:t>
            </a:r>
          </a:p>
          <a:p>
            <a:r>
              <a:rPr lang="en-US" dirty="0"/>
              <a:t>The role of Data Science in the Real Estate business across glob.</a:t>
            </a:r>
          </a:p>
          <a:p>
            <a:r>
              <a:rPr lang="en-IN" dirty="0"/>
              <a:t>It helps companies to increase their overall revenue, profit, improving marketing strategies.</a:t>
            </a:r>
          </a:p>
          <a:p>
            <a:r>
              <a:rPr lang="en-IN" dirty="0"/>
              <a:t>Predictive Modelling always help for achieving the business goals for housing companies.</a:t>
            </a:r>
          </a:p>
          <a:p>
            <a:r>
              <a:rPr lang="en-IN" dirty="0"/>
              <a:t>In the related prediction there is company ‘Surprise Housing’ has decided to enter the Australian Market.</a:t>
            </a:r>
          </a:p>
          <a:p>
            <a:r>
              <a:rPr lang="en-IN" dirty="0"/>
              <a:t>The company uses Data Analytics to purchase houses at a price below their actual values and flip them at a higher price.</a:t>
            </a:r>
          </a:p>
        </p:txBody>
      </p:sp>
    </p:spTree>
    <p:extLst>
      <p:ext uri="{BB962C8B-B14F-4D97-AF65-F5344CB8AC3E}">
        <p14:creationId xmlns:p14="http://schemas.microsoft.com/office/powerpoint/2010/main" val="8959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0"/>
    </mc:Choice>
    <mc:Fallback xmlns="">
      <p:transition advTm="1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F1F35-5189-94A2-F872-DCB462453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of the company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204C3-12DE-938D-1EB1-CB8B4E1D5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company collected some data from the sale of house in Australia.</a:t>
            </a:r>
          </a:p>
          <a:p>
            <a:endParaRPr lang="en-US" dirty="0"/>
          </a:p>
          <a:p>
            <a:endParaRPr lang="en-US" dirty="0"/>
          </a:p>
          <a:p>
            <a:r>
              <a:rPr lang="en-IN" dirty="0"/>
              <a:t>Required to build a model by using Machine Learning in order to predict the actual value of the prospective properties and decide whether to invest or not.</a:t>
            </a:r>
          </a:p>
          <a:p>
            <a:endParaRPr lang="en-IN" dirty="0"/>
          </a:p>
          <a:p>
            <a:r>
              <a:rPr lang="en-IN" dirty="0"/>
              <a:t>Company wants to know which Variable is important to predict the price of variable.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082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0"/>
    </mc:Choice>
    <mc:Fallback xmlns="">
      <p:transition advTm="1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9C67E-BBD3-7C3B-E8C7-DD4CA2713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Dataset &amp; Problem Statement:-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6E163-AFB5-5E06-81B5-41E99392F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Our target column is ‘SalePrice’ because we are going to predict the price</a:t>
            </a:r>
          </a:p>
          <a:p>
            <a:r>
              <a:rPr lang="en-US" dirty="0"/>
              <a:t>Target column is Continuous so we can say that the problem is related to the regression problem</a:t>
            </a:r>
          </a:p>
          <a:p>
            <a:r>
              <a:rPr lang="en-US" dirty="0"/>
              <a:t>Datatype of our target variable is ‘Float’ so this problem will be related to ‘Linear Regression’.</a:t>
            </a:r>
          </a:p>
          <a:p>
            <a:r>
              <a:rPr lang="en-US" dirty="0"/>
              <a:t>Data set has been spllited into two parts test and train so need to combine the dataset for analysis</a:t>
            </a:r>
          </a:p>
        </p:txBody>
      </p:sp>
    </p:spTree>
    <p:extLst>
      <p:ext uri="{BB962C8B-B14F-4D97-AF65-F5344CB8AC3E}">
        <p14:creationId xmlns:p14="http://schemas.microsoft.com/office/powerpoint/2010/main" val="101535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0"/>
    </mc:Choice>
    <mc:Fallback xmlns="">
      <p:transition advTm="1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88DD8-BB4D-36F3-3E8B-4C4B2F662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Regression:-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B92AA-A33A-AB7F-2358-BA670A348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Linear Regression is a machine learning algorithm based on supervised learning. It performs a regression task. Regression models a target prediction value based on independent variables.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32F05C-3E7D-D182-FEF5-0ED260782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132" y="3201948"/>
            <a:ext cx="6949439" cy="324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9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0"/>
    </mc:Choice>
    <mc:Fallback xmlns="">
      <p:transition advTm="1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0D46B-A63E-B44B-D043-C29854565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Process:-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A5A72-0D99-530C-B1E9-03138026F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the data analysis by the help of some functions and  library to find out whether the data is perfect or not</a:t>
            </a:r>
          </a:p>
          <a:p>
            <a:r>
              <a:rPr lang="en-US" dirty="0"/>
              <a:t>Finding for the ‘Missing Values’</a:t>
            </a:r>
          </a:p>
          <a:p>
            <a:r>
              <a:rPr lang="en-US" dirty="0"/>
              <a:t>Treatment of the missing value by using some statistics(mean value)</a:t>
            </a:r>
          </a:p>
          <a:p>
            <a:r>
              <a:rPr lang="en-US" dirty="0"/>
              <a:t>Checking for the skewness in the data and found some variable has some skewness</a:t>
            </a:r>
          </a:p>
          <a:p>
            <a:r>
              <a:rPr lang="en-US" dirty="0"/>
              <a:t>Treated the skewness by using Log transformer and BOXCOX method.</a:t>
            </a:r>
          </a:p>
          <a:p>
            <a:r>
              <a:rPr lang="en-US" dirty="0"/>
              <a:t>Found the Outliers by using the Data Visualization.</a:t>
            </a:r>
          </a:p>
          <a:p>
            <a:r>
              <a:rPr lang="en-US" dirty="0"/>
              <a:t>Used the boxplot to see the outliers in the data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547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0"/>
    </mc:Choice>
    <mc:Fallback xmlns="">
      <p:transition advTm="1000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262</TotalTime>
  <Words>900</Words>
  <Application>Microsoft Office PowerPoint</Application>
  <PresentationFormat>Widescreen</PresentationFormat>
  <Paragraphs>86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Bahnschrift Light Condensed</vt:lpstr>
      <vt:lpstr>Bahnschrift Light SemiCondensed</vt:lpstr>
      <vt:lpstr>Century Gothic</vt:lpstr>
      <vt:lpstr>Roboto</vt:lpstr>
      <vt:lpstr>Wingdings 3</vt:lpstr>
      <vt:lpstr>Ion</vt:lpstr>
      <vt:lpstr>PowerPoint Presentation</vt:lpstr>
      <vt:lpstr>PowerPoint Presentation</vt:lpstr>
      <vt:lpstr>Housing : Pricing Prediction Project</vt:lpstr>
      <vt:lpstr>What is House Price Prediction?</vt:lpstr>
      <vt:lpstr>Problem Statement</vt:lpstr>
      <vt:lpstr>Requirements of the company</vt:lpstr>
      <vt:lpstr>Analysis of Dataset &amp; Problem Statement:-</vt:lpstr>
      <vt:lpstr>Linear Regression:-</vt:lpstr>
      <vt:lpstr>EDA Process:-</vt:lpstr>
      <vt:lpstr>EDA</vt:lpstr>
      <vt:lpstr>Splitting Dataset:-</vt:lpstr>
      <vt:lpstr>Model Building:-</vt:lpstr>
      <vt:lpstr>Model Testing:- </vt:lpstr>
      <vt:lpstr>Evaluation Metrics:-</vt:lpstr>
      <vt:lpstr>R2 score visualizations:-</vt:lpstr>
      <vt:lpstr>Conclusion:-</vt:lpstr>
      <vt:lpstr>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Retention</dc:title>
  <dc:creator>Ashwini</dc:creator>
  <cp:lastModifiedBy>abhishekmen1005@gmail.com</cp:lastModifiedBy>
  <cp:revision>8</cp:revision>
  <dcterms:created xsi:type="dcterms:W3CDTF">2022-05-11T08:27:15Z</dcterms:created>
  <dcterms:modified xsi:type="dcterms:W3CDTF">2023-01-21T13:20:00Z</dcterms:modified>
</cp:coreProperties>
</file>