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urgette" panose="020B0604020202020204" charset="0"/>
      <p:regular r:id="rId4"/>
    </p:embeddedFont>
    <p:embeddedFont>
      <p:font typeface="Georgia" panose="02040502050405020303" pitchFamily="18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714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35955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35955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3925" y="1845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73825" y="480450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4813" y="588963"/>
            <a:ext cx="6413621" cy="237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11" y="1245302"/>
            <a:ext cx="806224" cy="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224988" y="1975675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dirty="0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24987" y="2423562"/>
            <a:ext cx="6620101" cy="15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This is to certify that</a:t>
            </a:r>
          </a:p>
          <a:p>
            <a:pPr lvl="0" algn="ctr"/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GB" sz="1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FullName</a:t>
            </a: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 &lt;organization&gt;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participated in the </a:t>
            </a:r>
            <a:r>
              <a:rPr lang="en-I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IN" sz="15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EventType</a:t>
            </a:r>
            <a:r>
              <a:rPr lang="en-I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IN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entitled</a:t>
            </a:r>
            <a:endParaRPr lang="en-IN" sz="15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&lt;topic&gt;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en-I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&lt;Date&gt;</a:t>
            </a:r>
          </a:p>
          <a:p>
            <a:pPr algn="ctr"/>
            <a:endParaRPr lang="en-IN"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918900" y="4128300"/>
            <a:ext cx="2142799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Program Coordinator 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54050" y="4158575"/>
            <a:ext cx="15183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>
                <a:latin typeface="Times New Roman"/>
                <a:ea typeface="Times New Roman"/>
                <a:cs typeface="Times New Roman"/>
                <a:sym typeface="Times New Roman"/>
              </a:rPr>
              <a:t>Principal</a:t>
            </a:r>
            <a:endParaRPr sz="17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9488" y="775613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Georgia"/>
                <a:ea typeface="Georgia"/>
                <a:cs typeface="Georgia"/>
                <a:sym typeface="Georgia"/>
              </a:rPr>
              <a:t>Affiliated to </a:t>
            </a:r>
            <a:r>
              <a:rPr lang="en-GB" b="1" dirty="0" err="1">
                <a:latin typeface="Georgia"/>
                <a:ea typeface="Georgia"/>
                <a:cs typeface="Georgia"/>
                <a:sym typeface="Georgia"/>
              </a:rPr>
              <a:t>Aryabhatta</a:t>
            </a:r>
            <a:r>
              <a:rPr lang="en-GB" b="1" dirty="0">
                <a:latin typeface="Georgia"/>
                <a:ea typeface="Georgia"/>
                <a:cs typeface="Georgia"/>
                <a:sym typeface="Georgia"/>
              </a:rPr>
              <a:t> Knowledge University, Patna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17525" y="271950"/>
            <a:ext cx="45471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/>
              <a:t>S.No</a:t>
            </a:r>
            <a:r>
              <a:rPr lang="en-GB" sz="1100" b="1" dirty="0"/>
              <a:t>: &lt;</a:t>
            </a:r>
            <a:r>
              <a:rPr lang="en-GB" sz="1100" b="1"/>
              <a:t>certificateid</a:t>
            </a:r>
            <a:r>
              <a:rPr lang="en-GB" sz="1100" b="1" dirty="0"/>
              <a:t>&gt;</a:t>
            </a:r>
            <a:endParaRPr sz="11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3707120"/>
            <a:ext cx="1372034" cy="719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2" y="3816518"/>
            <a:ext cx="1205528" cy="546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Times New Roman</vt:lpstr>
      <vt:lpstr>Courgette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singh</dc:creator>
  <cp:lastModifiedBy>Rajtosh</cp:lastModifiedBy>
  <cp:revision>21</cp:revision>
  <dcterms:modified xsi:type="dcterms:W3CDTF">2021-07-24T07:38:42Z</dcterms:modified>
</cp:coreProperties>
</file>