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4C91-621D-4265-8E33-F1D0CF9A6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97400-3218-4C8C-B66D-6D2601E94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3435-3668-48E7-93B4-A95F7E5C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8A43-4FFE-44F1-9ADA-19F040EB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485C-0FBE-4487-8F9B-1CEAE8C3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99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E28B-0B04-488D-998C-BB693EA0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76F4-4E76-4604-870A-B2B86D4D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46B8-32D9-4F14-8A1D-7DC7FEF4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3269-F1C4-4AFF-A39B-C7F7971C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F045-CF0F-4BFE-8CBA-4F46CA6D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524AB-4382-4E98-AE4E-E42F5D6E1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F0AEC-FFA7-4304-93F6-ECE61CA7B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E83A-6483-4B0E-84D4-A31B61D0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7F05-B5C4-4DB6-8272-0E173CB9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2A0A-A933-4AFA-8067-6CAB3265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4FA-6EEE-4B16-8E4D-A6DBA968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E856-09F3-45E1-9676-FC1AB91B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9216-D441-4832-B782-F50290CB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1A4A-84F3-4C72-BE39-E7DB38F4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93E6-73E5-46B9-AFC0-8CDCB02B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F839-2DB7-4464-8D6A-F56C6AF0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4309-C56A-448A-BC24-3B798246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A7415-604A-4A98-AE43-050C0062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A194-BD56-48B3-ABCF-87B6A6DA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E395-7A46-450B-A6E5-6F6357AA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15A4-B538-4558-A0E3-22D1209A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3F56-EDFE-41CF-A9FD-EF8EC9E9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CD5DA-22FC-4B01-9CF0-96C56DB5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F0C4F-6DA3-4318-B64D-0D02524A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F1E-0D19-45D9-8D93-B05DB7B5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24B4-B9BE-4787-BBE7-540D283B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48C5-6285-419E-9797-85FB83BB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7194-1A5D-4647-B570-83E71206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58A28-6C4D-4C7B-8C45-7D3B328AD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8DD11-918A-4777-BBC9-E0A1576F7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C6F97-D7F1-4F9E-80AC-D0A322105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1CFFF-54B3-45F6-B963-4FA0564B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D0C89-CF43-4489-ACF7-E49A9115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C747F-3018-4F85-8182-41994487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4316-7A39-4F6F-913E-4B132297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7B937-CF47-477A-8AEF-13D06E1B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384E-50D4-47E5-8B25-B79F5CAB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D1049-510F-4735-9F0D-725E1699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B2A07-5499-422D-A600-C495B71D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5C7F5-0FA2-4EA2-8D47-A49303A9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045CE-EB66-4C59-8EF8-41BDCD22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6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23FA-FB15-4595-BF5F-31D406CA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9497-1561-446C-BF91-27FB6D64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3E8E8-BDD2-4213-A5C5-5A60B6C1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0EFE3-A58F-4E1F-BCC4-212CA73B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CFC67-68F1-4A5F-8904-2CDA4F29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D8AF6-256C-4F1D-B7A6-904172CF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7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2FBD-2BF9-4D08-8F45-887A1DA2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9FB8A-8B1D-41BB-A274-7ED26DABB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CE3F0-FBAA-45F0-B1C9-06B1D8CB7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9964F-F8FB-44C3-B271-F58D0ED8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733D-D804-4E1A-AD8C-3D53D722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CCFBD-B278-446C-BEA1-8254943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AACAB-50C0-4C06-9AAF-69232EAF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BD78C-5EDB-474A-9537-59508031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F01D-16FD-4577-B7F2-1D2B1E0F8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E93A-7809-474B-82B9-D23639EF5B4C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2F2D-E25C-4F40-95EA-0CE8A6FB9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2407-8CCB-49C6-8CB2-FBE794A1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41C0-DEA3-410A-BAC5-E718244D4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 Improved Collaborative Filtering for rating prediction in movie Recommender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EE0AE-B20A-450E-AECA-F9E41F8C1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6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D65D72-2D06-40B4-A42B-B4879D2A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34617"/>
              </p:ext>
            </p:extLst>
          </p:nvPr>
        </p:nvGraphicFramePr>
        <p:xfrm>
          <a:off x="0" y="0"/>
          <a:ext cx="12130481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025">
                  <a:extLst>
                    <a:ext uri="{9D8B030D-6E8A-4147-A177-3AD203B41FA5}">
                      <a16:colId xmlns:a16="http://schemas.microsoft.com/office/drawing/2014/main" val="2066941585"/>
                    </a:ext>
                  </a:extLst>
                </a:gridCol>
                <a:gridCol w="3967412">
                  <a:extLst>
                    <a:ext uri="{9D8B030D-6E8A-4147-A177-3AD203B41FA5}">
                      <a16:colId xmlns:a16="http://schemas.microsoft.com/office/drawing/2014/main" val="578950953"/>
                    </a:ext>
                  </a:extLst>
                </a:gridCol>
                <a:gridCol w="2426348">
                  <a:extLst>
                    <a:ext uri="{9D8B030D-6E8A-4147-A177-3AD203B41FA5}">
                      <a16:colId xmlns:a16="http://schemas.microsoft.com/office/drawing/2014/main" val="3490803396"/>
                    </a:ext>
                  </a:extLst>
                </a:gridCol>
                <a:gridCol w="2426348">
                  <a:extLst>
                    <a:ext uri="{9D8B030D-6E8A-4147-A177-3AD203B41FA5}">
                      <a16:colId xmlns:a16="http://schemas.microsoft.com/office/drawing/2014/main" val="2402906036"/>
                    </a:ext>
                  </a:extLst>
                </a:gridCol>
                <a:gridCol w="2426348">
                  <a:extLst>
                    <a:ext uri="{9D8B030D-6E8A-4147-A177-3AD203B41FA5}">
                      <a16:colId xmlns:a16="http://schemas.microsoft.com/office/drawing/2014/main" val="2548417006"/>
                    </a:ext>
                  </a:extLst>
                </a:gridCol>
              </a:tblGrid>
              <a:tr h="245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Detail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Proposed Method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Advantages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Disadvantages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2654028436"/>
                  </a:ext>
                </a:extLst>
              </a:tr>
              <a:tr h="1784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Graph Convolutional Matrix Completion by Rianne van den Berg Thomas N. Kipf Max Welling 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Graph Auto Encoder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Able to resolve cold start by including user item features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 can work one large dataset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error less than 0.001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Unable to address the issue of data sparsity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Scalability is not easy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734212804"/>
                  </a:ext>
                </a:extLst>
              </a:tr>
              <a:tr h="2297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Deep Neural for </a:t>
                      </a:r>
                      <a:r>
                        <a:rPr lang="en-US" sz="1400" dirty="0" err="1">
                          <a:effectLst/>
                        </a:rPr>
                        <a:t>Youtube</a:t>
                      </a:r>
                      <a:r>
                        <a:rPr lang="en-US" sz="1400" dirty="0">
                          <a:effectLst/>
                        </a:rPr>
                        <a:t> Recommendation by Paul Covington, Jay Adams, Emre </a:t>
                      </a:r>
                      <a:r>
                        <a:rPr lang="en-US" sz="1400" dirty="0" err="1">
                          <a:effectLst/>
                        </a:rPr>
                        <a:t>Sargin</a:t>
                      </a:r>
                      <a:r>
                        <a:rPr lang="en-US" sz="1400" dirty="0">
                          <a:effectLst/>
                        </a:rPr>
                        <a:t> 2016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Deep ranking network with relu activation function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outperforming matrix factorization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outperformed previous linear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 tree-based methods for watch time prediction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Able to handle cold start problem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 be overfitted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efficient in predicting click-through rate directly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1583569326"/>
                  </a:ext>
                </a:extLst>
              </a:tr>
              <a:tr h="758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Deep Models of Interaction across sets by Jason Hartford, Devon R Graham 2018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AutoEncoders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Able handle Extrapolation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Solves Data Sparsity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Didn’t address cold start problem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2475642097"/>
                  </a:ext>
                </a:extLst>
              </a:tr>
              <a:tr h="1014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Deep Matrix Factorization Models for Recommender Systems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By Hong-Jian </a:t>
                      </a:r>
                      <a:r>
                        <a:rPr lang="en-US" sz="1400" dirty="0" err="1">
                          <a:effectLst/>
                        </a:rPr>
                        <a:t>Xue</a:t>
                      </a:r>
                      <a:r>
                        <a:rPr lang="en-US" sz="1400" dirty="0">
                          <a:effectLst/>
                        </a:rPr>
                        <a:t>, Xin-Yu Dai 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Deep Structured Semantic Models (DSSM), uses a deep neural network to rank a set of documents for a given query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Able to solve Data Sparsity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1502867438"/>
                  </a:ext>
                </a:extLst>
              </a:tr>
              <a:tr h="758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Deep Learning for Recommender Systems by Alexandros Karatzoglou,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Balázs Hidasi 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Survey Paper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382350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35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B3485A-D74E-4755-A69B-79C55AA9A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488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8508">
                  <a:extLst>
                    <a:ext uri="{9D8B030D-6E8A-4147-A177-3AD203B41FA5}">
                      <a16:colId xmlns:a16="http://schemas.microsoft.com/office/drawing/2014/main" val="2410869018"/>
                    </a:ext>
                  </a:extLst>
                </a:gridCol>
                <a:gridCol w="3987533">
                  <a:extLst>
                    <a:ext uri="{9D8B030D-6E8A-4147-A177-3AD203B41FA5}">
                      <a16:colId xmlns:a16="http://schemas.microsoft.com/office/drawing/2014/main" val="1437495184"/>
                    </a:ext>
                  </a:extLst>
                </a:gridCol>
                <a:gridCol w="2438653">
                  <a:extLst>
                    <a:ext uri="{9D8B030D-6E8A-4147-A177-3AD203B41FA5}">
                      <a16:colId xmlns:a16="http://schemas.microsoft.com/office/drawing/2014/main" val="3233202450"/>
                    </a:ext>
                  </a:extLst>
                </a:gridCol>
                <a:gridCol w="2438653">
                  <a:extLst>
                    <a:ext uri="{9D8B030D-6E8A-4147-A177-3AD203B41FA5}">
                      <a16:colId xmlns:a16="http://schemas.microsoft.com/office/drawing/2014/main" val="4167502682"/>
                    </a:ext>
                  </a:extLst>
                </a:gridCol>
                <a:gridCol w="2438653">
                  <a:extLst>
                    <a:ext uri="{9D8B030D-6E8A-4147-A177-3AD203B41FA5}">
                      <a16:colId xmlns:a16="http://schemas.microsoft.com/office/drawing/2014/main" val="220810585"/>
                    </a:ext>
                  </a:extLst>
                </a:gridCol>
              </a:tblGrid>
              <a:tr h="1584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Collaborative Filtering and Deep Learning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Based Recommendation System For Cold Start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Items by Jian Wei, Jianhua He 2016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timeSVD++, SADE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Handles cold start problem using two models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approach requires extra storage and computation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resources.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Does not addresses the Data Sparsity problem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3732304733"/>
                  </a:ext>
                </a:extLst>
              </a:tr>
              <a:tr h="105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Collaborative Deep Learning for Recommendation System by Hao Wang, Naiyan Wang, Dit-Yan Yeung 2015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hierarchical Bayesian model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called collaborative deep learning (CDL) and SDAE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Solves Data Sparsity problem by using auxiliary information such as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 content information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Does not addresses the Cold Start problem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3038067528"/>
                  </a:ext>
                </a:extLst>
              </a:tr>
              <a:tr h="786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Recurrent Neural Network Based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Recommendation System by David Zhan Liu Gurbir Singh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Multi-stacked bi-directional Gated Recurrent Unit (GRU) and Long Short-Term Memory (LSTM)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Improved recommendation accuracy by using reviews to predict the user interest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Does not helps to solve cold start and data sparsity problem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4051654109"/>
                  </a:ext>
                </a:extLst>
              </a:tr>
              <a:tr h="105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Recurrent Neural Networks for Long and Short-Term Sequential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Recommendation by Kiewan Villatel, Elena Smirnova 2018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RNN for Short term and Long Term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Works well even for distanced user item interaction helps reduce data sparsity problem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3879634514"/>
                  </a:ext>
                </a:extLst>
              </a:tr>
              <a:tr h="23825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Wide &amp; Deep Learning for Recommender Systems by Heng-</a:t>
                      </a:r>
                      <a:r>
                        <a:rPr lang="en-US" sz="1400" dirty="0" err="1">
                          <a:effectLst/>
                        </a:rPr>
                        <a:t>Tze</a:t>
                      </a:r>
                      <a:r>
                        <a:rPr lang="en-US" sz="1400" dirty="0">
                          <a:effectLst/>
                        </a:rPr>
                        <a:t> Cheng, </a:t>
                      </a:r>
                      <a:r>
                        <a:rPr lang="en-US" sz="1400" dirty="0" err="1">
                          <a:effectLst/>
                        </a:rPr>
                        <a:t>Levent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Koc</a:t>
                      </a:r>
                      <a:r>
                        <a:rPr lang="en-US" sz="1400" dirty="0">
                          <a:effectLst/>
                        </a:rPr>
                        <a:t>, Jeremiah </a:t>
                      </a:r>
                      <a:r>
                        <a:rPr lang="en-US" sz="1400" dirty="0" err="1">
                          <a:effectLst/>
                        </a:rPr>
                        <a:t>Harmsen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Wide , Deep and Wide-Deep neural network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Wide &amp; Deep learning jointly trained wide linear models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and deep neural networks to combine the benefits of memorization and generalization for recommender systems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which helps to eliminate cold start as well as data sparsity problem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258703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AD5381-3A49-4741-A29D-365ACC0CE7EA}"/>
              </a:ext>
            </a:extLst>
          </p:cNvPr>
          <p:cNvSpPr txBox="1"/>
          <p:nvPr/>
        </p:nvSpPr>
        <p:spPr>
          <a:xfrm>
            <a:off x="4639112" y="780176"/>
            <a:ext cx="16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22C51-7D8A-46EE-B2BA-71D61D34FABD}"/>
              </a:ext>
            </a:extLst>
          </p:cNvPr>
          <p:cNvSpPr txBox="1"/>
          <p:nvPr/>
        </p:nvSpPr>
        <p:spPr>
          <a:xfrm>
            <a:off x="4639112" y="1954419"/>
            <a:ext cx="16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2C55F-DEDD-4D2A-8D71-180CF971280C}"/>
              </a:ext>
            </a:extLst>
          </p:cNvPr>
          <p:cNvSpPr txBox="1"/>
          <p:nvPr/>
        </p:nvSpPr>
        <p:spPr>
          <a:xfrm>
            <a:off x="4640510" y="3333225"/>
            <a:ext cx="16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Building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5FDA0-C65F-4356-A2B9-E42553F4548D}"/>
              </a:ext>
            </a:extLst>
          </p:cNvPr>
          <p:cNvSpPr txBox="1"/>
          <p:nvPr/>
        </p:nvSpPr>
        <p:spPr>
          <a:xfrm>
            <a:off x="4718808" y="4534249"/>
            <a:ext cx="16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Evaluation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6F6662-260B-42A7-8D03-C5F1966FE890}"/>
              </a:ext>
            </a:extLst>
          </p:cNvPr>
          <p:cNvCxnSpPr>
            <a:endCxn id="5" idx="0"/>
          </p:cNvCxnSpPr>
          <p:nvPr/>
        </p:nvCxnSpPr>
        <p:spPr>
          <a:xfrm>
            <a:off x="5452844" y="1224793"/>
            <a:ext cx="0" cy="72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A7989E-EEB0-4E30-B5C3-8F5B689C9C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452844" y="2600750"/>
            <a:ext cx="1398" cy="73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4DE35-70AA-4905-9E85-5BB523E0E652}"/>
              </a:ext>
            </a:extLst>
          </p:cNvPr>
          <p:cNvCxnSpPr>
            <a:stCxn id="6" idx="2"/>
          </p:cNvCxnSpPr>
          <p:nvPr/>
        </p:nvCxnSpPr>
        <p:spPr>
          <a:xfrm flipH="1">
            <a:off x="5452844" y="3702557"/>
            <a:ext cx="1398" cy="83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414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 Improved Collaborative Filtering for rating prediction in movie Recommender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Collaborative Filtering for rating prediction in movie Recommender System</dc:title>
  <dc:creator>Abhishek kumar</dc:creator>
  <cp:lastModifiedBy>Abhishek kumar</cp:lastModifiedBy>
  <cp:revision>3</cp:revision>
  <dcterms:created xsi:type="dcterms:W3CDTF">2019-09-30T09:45:30Z</dcterms:created>
  <dcterms:modified xsi:type="dcterms:W3CDTF">2019-09-30T19:34:45Z</dcterms:modified>
</cp:coreProperties>
</file>