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64" r:id="rId10"/>
    <p:sldId id="266" r:id="rId11"/>
    <p:sldId id="273" r:id="rId12"/>
    <p:sldId id="272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87090" y="1190066"/>
            <a:ext cx="5664200" cy="7392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BEBE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959864"/>
            <a:ext cx="9395206" cy="26835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572" y="913841"/>
            <a:ext cx="5308854" cy="648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BEBE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4699" y="2327275"/>
            <a:ext cx="9642475" cy="372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90800" y="1676400"/>
            <a:ext cx="7353300" cy="1560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0" tIns="82550" rIns="0" bIns="0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End-to-End Sales Insights 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60622" y="3625436"/>
            <a:ext cx="4270756" cy="888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23MCI10207</a:t>
            </a:r>
          </a:p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23MCI10191</a:t>
            </a:r>
            <a:endParaRPr lang="en-US" sz="2800" dirty="0">
              <a:latin typeface="Cambria"/>
              <a:cs typeface="Cambr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ADB5EF-3851-44F7-A8BA-3C653CCD4219}"/>
              </a:ext>
            </a:extLst>
          </p:cNvPr>
          <p:cNvSpPr/>
          <p:nvPr/>
        </p:nvSpPr>
        <p:spPr>
          <a:xfrm>
            <a:off x="9296400" y="5257800"/>
            <a:ext cx="26670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iller" panose="04020404031007020602" pitchFamily="82" charset="0"/>
              </a:rPr>
              <a:t>SUBMETED BY</a:t>
            </a:r>
            <a:r>
              <a:rPr lang="en-US" dirty="0"/>
              <a:t>:</a:t>
            </a:r>
            <a:endParaRPr lang="en-US" sz="2000" dirty="0">
              <a:latin typeface="Blackadder ITC" panose="04020505051007020D02" pitchFamily="82" charset="0"/>
            </a:endParaRPr>
          </a:p>
          <a:p>
            <a:pPr algn="ctr"/>
            <a:endParaRPr lang="en-US" sz="2000" dirty="0">
              <a:latin typeface="Chiller" panose="04020404031007020602" pitchFamily="82" charset="0"/>
            </a:endParaRPr>
          </a:p>
          <a:p>
            <a:pPr algn="ctr"/>
            <a:r>
              <a:rPr lang="en-US" sz="2000" dirty="0">
                <a:latin typeface="Bodoni MT Black" panose="02070A03080606020203" pitchFamily="18" charset="0"/>
              </a:rPr>
              <a:t>Abhishek </a:t>
            </a:r>
            <a:r>
              <a:rPr lang="en-US" sz="2000" dirty="0" err="1">
                <a:latin typeface="Bodoni MT Black" panose="02070A03080606020203" pitchFamily="18" charset="0"/>
              </a:rPr>
              <a:t>kumar</a:t>
            </a:r>
            <a:endParaRPr lang="en-US" sz="2000" dirty="0">
              <a:latin typeface="Bodoni MT Black" panose="02070A03080606020203" pitchFamily="18" charset="0"/>
            </a:endParaRPr>
          </a:p>
          <a:p>
            <a:pPr algn="ctr"/>
            <a:endParaRPr lang="en-IN" sz="2000" dirty="0">
              <a:latin typeface="Chiller" panose="040204040310070206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6" descr="Top 5 Customer">
            <a:extLst>
              <a:ext uri="{FF2B5EF4-FFF2-40B4-BE49-F238E27FC236}">
                <a16:creationId xmlns:a16="http://schemas.microsoft.com/office/drawing/2014/main" id="{30EBC185-F1B5-450B-8767-93DE5436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30B964-586A-4E33-B03D-3BBB74881847}"/>
              </a:ext>
            </a:extLst>
          </p:cNvPr>
          <p:cNvSpPr/>
          <p:nvPr/>
        </p:nvSpPr>
        <p:spPr>
          <a:xfrm>
            <a:off x="-1" y="0"/>
            <a:ext cx="12191999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TOP FIVE CUSTOMER DETAILS</a:t>
            </a:r>
            <a:endParaRPr lang="en-IN" sz="36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30B964-586A-4E33-B03D-3BBB74881847}"/>
              </a:ext>
            </a:extLst>
          </p:cNvPr>
          <p:cNvSpPr/>
          <p:nvPr/>
        </p:nvSpPr>
        <p:spPr>
          <a:xfrm>
            <a:off x="-1" y="0"/>
            <a:ext cx="12191999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TOP FIVE PRODUCT DETAILS</a:t>
            </a:r>
            <a:endParaRPr lang="en-IN" sz="36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slide7" descr="Top 5 Product">
            <a:extLst>
              <a:ext uri="{FF2B5EF4-FFF2-40B4-BE49-F238E27FC236}">
                <a16:creationId xmlns:a16="http://schemas.microsoft.com/office/drawing/2014/main" id="{A8E30DE3-9F31-476C-BCCF-DD1D53E4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7" y="10668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811" y="2277516"/>
            <a:ext cx="78359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dirty="0">
                <a:solidFill>
                  <a:srgbClr val="FFFFFF"/>
                </a:solidFill>
                <a:latin typeface="Palatino Linotype"/>
                <a:cs typeface="Palatino Linotype"/>
              </a:rPr>
              <a:t>THANK</a:t>
            </a:r>
            <a:r>
              <a:rPr sz="9600" spc="-3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96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YOU</a:t>
            </a:r>
            <a:endParaRPr sz="9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7200" y="809625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DETAIL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60676"/>
              </p:ext>
            </p:extLst>
          </p:nvPr>
        </p:nvGraphicFramePr>
        <p:xfrm>
          <a:off x="1312799" y="2327275"/>
          <a:ext cx="9554210" cy="372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99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Analysing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Amazon </a:t>
                      </a:r>
                      <a:r>
                        <a:rPr sz="1800" b="1" spc="7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Sales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Data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99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55" dirty="0">
                          <a:latin typeface="Cambria"/>
                          <a:cs typeface="Cambria"/>
                        </a:rPr>
                        <a:t>Technology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Business</a:t>
                      </a:r>
                      <a:r>
                        <a:rPr sz="18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latin typeface="Cambria"/>
                          <a:cs typeface="Cambria"/>
                        </a:rPr>
                        <a:t>intelligence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55" dirty="0">
                          <a:latin typeface="Cambria"/>
                          <a:cs typeface="Cambria"/>
                        </a:rPr>
                        <a:t>Domain</a:t>
                      </a:r>
                      <a:r>
                        <a:rPr sz="1800" spc="45" dirty="0">
                          <a:latin typeface="Cambria"/>
                          <a:cs typeface="Cambria"/>
                        </a:rPr>
                        <a:t> 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60" dirty="0">
                          <a:latin typeface="Cambria"/>
                          <a:cs typeface="Cambria"/>
                        </a:rPr>
                        <a:t>E-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Commerce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800" spc="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Difficulties</a:t>
                      </a:r>
                      <a:r>
                        <a:rPr sz="18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0" dirty="0">
                          <a:latin typeface="Cambria"/>
                          <a:cs typeface="Cambria"/>
                        </a:rPr>
                        <a:t>Level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80" dirty="0">
                          <a:latin typeface="Cambria"/>
                          <a:cs typeface="Cambria"/>
                        </a:rPr>
                        <a:t>Advanced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Tools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879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spc="130" dirty="0">
                          <a:latin typeface="Cambria"/>
                          <a:cs typeface="Cambria"/>
                        </a:rPr>
                        <a:t>Tableau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8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1800" spc="75" dirty="0">
                          <a:latin typeface="Cambria"/>
                          <a:cs typeface="Cambria"/>
                        </a:rPr>
                        <a:t>MySQL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124200" y="1295400"/>
            <a:ext cx="5664200" cy="739266"/>
          </a:xfrm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1140460">
              <a:lnSpc>
                <a:spcPct val="100000"/>
              </a:lnSpc>
              <a:spcBef>
                <a:spcPts val="110"/>
              </a:spcBef>
            </a:pPr>
            <a:r>
              <a:rPr sz="4000" spc="475" dirty="0">
                <a:solidFill>
                  <a:srgbClr val="FFFFFF"/>
                </a:solidFill>
              </a:rPr>
              <a:t>OBJECTIVE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1143000" y="2743200"/>
            <a:ext cx="10141585" cy="99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Finding</a:t>
            </a:r>
            <a:r>
              <a:rPr sz="2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28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26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35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Arial MT"/>
                <a:cs typeface="Arial MT"/>
              </a:rPr>
              <a:t>Trend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2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2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2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Arial MT"/>
                <a:cs typeface="Arial MT"/>
              </a:rPr>
              <a:t>yearly 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8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572" y="913841"/>
            <a:ext cx="5308854" cy="648766"/>
          </a:xfrm>
          <a:prstGeom prst="rect">
            <a:avLst/>
          </a:prstGeom>
        </p:spPr>
        <p:txBody>
          <a:bodyPr vert="horz" wrap="square" lIns="0" tIns="569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320" dirty="0">
                <a:solidFill>
                  <a:srgbClr val="FFFFFF"/>
                </a:solidFill>
              </a:rPr>
              <a:t>PROBLEM</a:t>
            </a:r>
            <a:r>
              <a:rPr sz="3400" spc="390" dirty="0">
                <a:solidFill>
                  <a:srgbClr val="FFFFFF"/>
                </a:solidFill>
              </a:rPr>
              <a:t> </a:t>
            </a:r>
            <a:r>
              <a:rPr sz="3400" spc="295" dirty="0">
                <a:solidFill>
                  <a:srgbClr val="FFFFFF"/>
                </a:solidFill>
              </a:rPr>
              <a:t>STATEMENT</a:t>
            </a:r>
            <a:endParaRPr sz="3400" dirty="0"/>
          </a:p>
        </p:txBody>
      </p:sp>
      <p:sp>
        <p:nvSpPr>
          <p:cNvPr id="24" name="object 24"/>
          <p:cNvSpPr txBox="1"/>
          <p:nvPr/>
        </p:nvSpPr>
        <p:spPr>
          <a:xfrm>
            <a:off x="914400" y="2133600"/>
            <a:ext cx="10212069" cy="2323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201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gained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importance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meet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competition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 to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profits.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today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commercial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enterprise.</a:t>
            </a:r>
            <a:endParaRPr sz="2000" dirty="0">
              <a:latin typeface="Arial MT"/>
              <a:cs typeface="Arial MT"/>
            </a:endParaRPr>
          </a:p>
          <a:p>
            <a:pPr marL="241300" marR="342900" indent="-228600" algn="just">
              <a:lnSpc>
                <a:spcPct val="120100"/>
              </a:lnSpc>
              <a:spcBef>
                <a:spcPts val="985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ETL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Extract-Transform-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Load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2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 find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me Sales-trend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month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yearly-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lang="en-US" sz="2000" spc="-2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lang="en-IN" sz="2000" spc="-20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4435" y="1081507"/>
            <a:ext cx="5308854" cy="648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646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3079" y="2819400"/>
            <a:ext cx="1283335" cy="609600"/>
          </a:xfrm>
          <a:prstGeom prst="rect">
            <a:avLst/>
          </a:prstGeom>
          <a:solidFill>
            <a:srgbClr val="FF5050"/>
          </a:solidFill>
          <a:ln w="18287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291465" marR="287655" indent="12065">
              <a:lnSpc>
                <a:spcPct val="107300"/>
              </a:lnSpc>
              <a:spcBef>
                <a:spcPts val="775"/>
              </a:spcBef>
            </a:pPr>
            <a:r>
              <a:rPr sz="1100" dirty="0">
                <a:latin typeface="Verdana"/>
                <a:cs typeface="Verdana"/>
              </a:rPr>
              <a:t>Raw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Data </a:t>
            </a:r>
            <a:r>
              <a:rPr sz="1100" spc="-10" dirty="0">
                <a:latin typeface="Verdana"/>
                <a:cs typeface="Verdana"/>
              </a:rPr>
              <a:t>Collection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32840" y="2807144"/>
            <a:ext cx="1228725" cy="628015"/>
            <a:chOff x="7232840" y="2807144"/>
            <a:chExt cx="1228725" cy="628015"/>
          </a:xfrm>
        </p:grpSpPr>
        <p:sp>
          <p:nvSpPr>
            <p:cNvPr id="6" name="object 6"/>
            <p:cNvSpPr/>
            <p:nvPr/>
          </p:nvSpPr>
          <p:spPr>
            <a:xfrm>
              <a:off x="7243572" y="2817876"/>
              <a:ext cx="1210310" cy="609600"/>
            </a:xfrm>
            <a:custGeom>
              <a:avLst/>
              <a:gdLst/>
              <a:ahLst/>
              <a:cxnLst/>
              <a:rect l="l" t="t" r="r" b="b"/>
              <a:pathLst>
                <a:path w="1210309" h="609600">
                  <a:moveTo>
                    <a:pt x="1210055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0055" y="609600"/>
                  </a:lnTo>
                  <a:lnTo>
                    <a:pt x="121005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43572" y="2817876"/>
              <a:ext cx="1210310" cy="609600"/>
            </a:xfrm>
            <a:custGeom>
              <a:avLst/>
              <a:gdLst/>
              <a:ahLst/>
              <a:cxnLst/>
              <a:rect l="l" t="t" r="r" b="b"/>
              <a:pathLst>
                <a:path w="1210309" h="609600">
                  <a:moveTo>
                    <a:pt x="0" y="609600"/>
                  </a:moveTo>
                  <a:lnTo>
                    <a:pt x="1210055" y="609600"/>
                  </a:lnTo>
                  <a:lnTo>
                    <a:pt x="1210055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2048" y="2816352"/>
              <a:ext cx="1210310" cy="609600"/>
            </a:xfrm>
            <a:custGeom>
              <a:avLst/>
              <a:gdLst/>
              <a:ahLst/>
              <a:cxnLst/>
              <a:rect l="l" t="t" r="r" b="b"/>
              <a:pathLst>
                <a:path w="1210309" h="609600">
                  <a:moveTo>
                    <a:pt x="0" y="609600"/>
                  </a:moveTo>
                  <a:lnTo>
                    <a:pt x="1210055" y="609600"/>
                  </a:lnTo>
                  <a:lnTo>
                    <a:pt x="1210055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81493" y="2900908"/>
            <a:ext cx="920750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-65" dirty="0">
                <a:latin typeface="Verdana"/>
                <a:cs typeface="Verdana"/>
              </a:rPr>
              <a:t>Missing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Value </a:t>
            </a:r>
            <a:r>
              <a:rPr sz="1100" spc="-20" dirty="0">
                <a:latin typeface="Verdana"/>
                <a:cs typeface="Verdana"/>
              </a:rPr>
              <a:t>Imputations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03928" y="2807144"/>
            <a:ext cx="1228725" cy="628015"/>
            <a:chOff x="10603928" y="2807144"/>
            <a:chExt cx="1228725" cy="628015"/>
          </a:xfrm>
        </p:grpSpPr>
        <p:sp>
          <p:nvSpPr>
            <p:cNvPr id="11" name="object 11"/>
            <p:cNvSpPr/>
            <p:nvPr/>
          </p:nvSpPr>
          <p:spPr>
            <a:xfrm>
              <a:off x="10614660" y="2817876"/>
              <a:ext cx="1210310" cy="609600"/>
            </a:xfrm>
            <a:custGeom>
              <a:avLst/>
              <a:gdLst/>
              <a:ahLst/>
              <a:cxnLst/>
              <a:rect l="l" t="t" r="r" b="b"/>
              <a:pathLst>
                <a:path w="1210309" h="609600">
                  <a:moveTo>
                    <a:pt x="1210055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0055" y="609600"/>
                  </a:lnTo>
                  <a:lnTo>
                    <a:pt x="1210055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14660" y="2817876"/>
              <a:ext cx="1210310" cy="609600"/>
            </a:xfrm>
            <a:custGeom>
              <a:avLst/>
              <a:gdLst/>
              <a:ahLst/>
              <a:cxnLst/>
              <a:rect l="l" t="t" r="r" b="b"/>
              <a:pathLst>
                <a:path w="1210309" h="609600">
                  <a:moveTo>
                    <a:pt x="0" y="609600"/>
                  </a:moveTo>
                  <a:lnTo>
                    <a:pt x="1210055" y="609600"/>
                  </a:lnTo>
                  <a:lnTo>
                    <a:pt x="1210055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13136" y="2816352"/>
              <a:ext cx="1210310" cy="609600"/>
            </a:xfrm>
            <a:custGeom>
              <a:avLst/>
              <a:gdLst/>
              <a:ahLst/>
              <a:cxnLst/>
              <a:rect l="l" t="t" r="r" b="b"/>
              <a:pathLst>
                <a:path w="1210309" h="609600">
                  <a:moveTo>
                    <a:pt x="0" y="609600"/>
                  </a:moveTo>
                  <a:lnTo>
                    <a:pt x="1210055" y="609600"/>
                  </a:lnTo>
                  <a:lnTo>
                    <a:pt x="1210055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705845" y="3020949"/>
            <a:ext cx="10242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Data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Cleaning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13135" y="3956303"/>
            <a:ext cx="1210310" cy="606425"/>
          </a:xfrm>
          <a:prstGeom prst="rect">
            <a:avLst/>
          </a:prstGeom>
          <a:solidFill>
            <a:srgbClr val="C3A6F7"/>
          </a:solidFill>
          <a:ln w="18288">
            <a:solidFill>
              <a:srgbClr val="45ACF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61925" marR="125095" indent="-10160" algn="ctr">
              <a:lnSpc>
                <a:spcPct val="107400"/>
              </a:lnSpc>
              <a:spcBef>
                <a:spcPts val="50"/>
              </a:spcBef>
            </a:pPr>
            <a:r>
              <a:rPr sz="1100" spc="-10" dirty="0">
                <a:latin typeface="Verdana"/>
                <a:cs typeface="Verdana"/>
              </a:rPr>
              <a:t>Exploratory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Analysis </a:t>
            </a:r>
            <a:r>
              <a:rPr sz="1100" spc="-10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9407" y="3980688"/>
            <a:ext cx="1213485" cy="591185"/>
          </a:xfrm>
          <a:prstGeom prst="rect">
            <a:avLst/>
          </a:prstGeom>
          <a:solidFill>
            <a:srgbClr val="F0BD87"/>
          </a:solidFill>
          <a:ln w="18288">
            <a:solidFill>
              <a:srgbClr val="45ACF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endParaRPr sz="11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Modelling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8559" y="4008120"/>
            <a:ext cx="1213485" cy="579120"/>
          </a:xfrm>
          <a:prstGeom prst="rect">
            <a:avLst/>
          </a:prstGeom>
          <a:solidFill>
            <a:srgbClr val="66CCFF"/>
          </a:solidFill>
          <a:ln w="18288">
            <a:solidFill>
              <a:srgbClr val="45ACF8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sz="11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09352" y="5111432"/>
            <a:ext cx="1231900" cy="597535"/>
            <a:chOff x="3709352" y="5111432"/>
            <a:chExt cx="1231900" cy="597535"/>
          </a:xfrm>
        </p:grpSpPr>
        <p:sp>
          <p:nvSpPr>
            <p:cNvPr id="19" name="object 19"/>
            <p:cNvSpPr/>
            <p:nvPr/>
          </p:nvSpPr>
          <p:spPr>
            <a:xfrm>
              <a:off x="3718560" y="5120640"/>
              <a:ext cx="1213485" cy="579120"/>
            </a:xfrm>
            <a:custGeom>
              <a:avLst/>
              <a:gdLst/>
              <a:ahLst/>
              <a:cxnLst/>
              <a:rect l="l" t="t" r="r" b="b"/>
              <a:pathLst>
                <a:path w="1213485" h="579120">
                  <a:moveTo>
                    <a:pt x="1213103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3103" y="579120"/>
                  </a:lnTo>
                  <a:lnTo>
                    <a:pt x="12131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8560" y="5120640"/>
              <a:ext cx="1213485" cy="579120"/>
            </a:xfrm>
            <a:custGeom>
              <a:avLst/>
              <a:gdLst/>
              <a:ahLst/>
              <a:cxnLst/>
              <a:rect l="l" t="t" r="r" b="b"/>
              <a:pathLst>
                <a:path w="1213485" h="579120">
                  <a:moveTo>
                    <a:pt x="0" y="579120"/>
                  </a:moveTo>
                  <a:lnTo>
                    <a:pt x="1213103" y="579120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81958" y="5317616"/>
            <a:ext cx="683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70200" y="2807144"/>
            <a:ext cx="1231900" cy="628015"/>
            <a:chOff x="8970200" y="2807144"/>
            <a:chExt cx="1231900" cy="628015"/>
          </a:xfrm>
        </p:grpSpPr>
        <p:sp>
          <p:nvSpPr>
            <p:cNvPr id="23" name="object 23"/>
            <p:cNvSpPr/>
            <p:nvPr/>
          </p:nvSpPr>
          <p:spPr>
            <a:xfrm>
              <a:off x="8980932" y="2817876"/>
              <a:ext cx="1213485" cy="609600"/>
            </a:xfrm>
            <a:custGeom>
              <a:avLst/>
              <a:gdLst/>
              <a:ahLst/>
              <a:cxnLst/>
              <a:rect l="l" t="t" r="r" b="b"/>
              <a:pathLst>
                <a:path w="1213484" h="609600">
                  <a:moveTo>
                    <a:pt x="1213103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3103" y="609600"/>
                  </a:lnTo>
                  <a:lnTo>
                    <a:pt x="1213103" y="0"/>
                  </a:lnTo>
                  <a:close/>
                </a:path>
              </a:pathLst>
            </a:custGeom>
            <a:solidFill>
              <a:srgbClr val="E1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80932" y="2817876"/>
              <a:ext cx="1213485" cy="609600"/>
            </a:xfrm>
            <a:custGeom>
              <a:avLst/>
              <a:gdLst/>
              <a:ahLst/>
              <a:cxnLst/>
              <a:rect l="l" t="t" r="r" b="b"/>
              <a:pathLst>
                <a:path w="1213484" h="609600">
                  <a:moveTo>
                    <a:pt x="0" y="609600"/>
                  </a:moveTo>
                  <a:lnTo>
                    <a:pt x="1213103" y="609600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79408" y="2816352"/>
              <a:ext cx="1213485" cy="609600"/>
            </a:xfrm>
            <a:custGeom>
              <a:avLst/>
              <a:gdLst/>
              <a:ahLst/>
              <a:cxnLst/>
              <a:rect l="l" t="t" r="r" b="b"/>
              <a:pathLst>
                <a:path w="1213484" h="609600">
                  <a:moveTo>
                    <a:pt x="0" y="609600"/>
                  </a:moveTo>
                  <a:lnTo>
                    <a:pt x="1213103" y="609600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69730" y="2900908"/>
            <a:ext cx="62547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-30" dirty="0">
                <a:latin typeface="Verdana"/>
                <a:cs typeface="Verdana"/>
              </a:rPr>
              <a:t>Handling </a:t>
            </a:r>
            <a:r>
              <a:rPr sz="1100" spc="-1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94912" y="2866473"/>
            <a:ext cx="1566545" cy="477182"/>
          </a:xfrm>
          <a:prstGeom prst="rect">
            <a:avLst/>
          </a:prstGeom>
          <a:solidFill>
            <a:srgbClr val="A1AD00"/>
          </a:solidFill>
          <a:ln w="18288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72085" marR="95885" indent="-80010" algn="ctr">
              <a:lnSpc>
                <a:spcPct val="107300"/>
              </a:lnSpc>
              <a:spcBef>
                <a:spcPts val="775"/>
              </a:spcBef>
            </a:pPr>
            <a:r>
              <a:rPr sz="1200" spc="-60" dirty="0">
                <a:latin typeface="Verdana"/>
                <a:cs typeface="Verdana"/>
              </a:rPr>
              <a:t>Importing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lang="en-IN" sz="1200" spc="-60" dirty="0">
                <a:latin typeface="Verdana"/>
                <a:cs typeface="Verdana"/>
              </a:rPr>
              <a:t>Database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25" dirty="0">
                <a:latin typeface="Verdana"/>
                <a:cs typeface="Verdana"/>
              </a:rPr>
              <a:t> MYSQL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32120" y="4008120"/>
            <a:ext cx="1213485" cy="563880"/>
          </a:xfrm>
          <a:prstGeom prst="rect">
            <a:avLst/>
          </a:prstGeom>
          <a:solidFill>
            <a:srgbClr val="D33BD0"/>
          </a:solidFill>
          <a:ln w="18288">
            <a:solidFill>
              <a:srgbClr val="45ACF8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Insights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45535" y="3112007"/>
            <a:ext cx="316865" cy="97155"/>
            <a:chOff x="3145535" y="3112007"/>
            <a:chExt cx="316865" cy="97155"/>
          </a:xfrm>
        </p:grpSpPr>
        <p:sp>
          <p:nvSpPr>
            <p:cNvPr id="32" name="object 32"/>
            <p:cNvSpPr/>
            <p:nvPr/>
          </p:nvSpPr>
          <p:spPr>
            <a:xfrm>
              <a:off x="3154679" y="3121151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4679" y="3121151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4679" y="3121151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0" y="19685"/>
                  </a:moveTo>
                  <a:lnTo>
                    <a:pt x="257936" y="19685"/>
                  </a:lnTo>
                  <a:lnTo>
                    <a:pt x="257936" y="0"/>
                  </a:lnTo>
                  <a:lnTo>
                    <a:pt x="298322" y="39370"/>
                  </a:lnTo>
                  <a:lnTo>
                    <a:pt x="257936" y="78739"/>
                  </a:lnTo>
                  <a:lnTo>
                    <a:pt x="257936" y="59055"/>
                  </a:lnTo>
                  <a:lnTo>
                    <a:pt x="0" y="59055"/>
                  </a:lnTo>
                  <a:lnTo>
                    <a:pt x="0" y="19685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135879" y="3090672"/>
            <a:ext cx="316865" cy="100330"/>
            <a:chOff x="5135879" y="3090672"/>
            <a:chExt cx="316865" cy="100330"/>
          </a:xfrm>
        </p:grpSpPr>
        <p:sp>
          <p:nvSpPr>
            <p:cNvPr id="36" name="object 36"/>
            <p:cNvSpPr/>
            <p:nvPr/>
          </p:nvSpPr>
          <p:spPr>
            <a:xfrm>
              <a:off x="5145023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45023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45023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797040" y="3087623"/>
            <a:ext cx="316865" cy="100330"/>
            <a:chOff x="6797040" y="3087623"/>
            <a:chExt cx="316865" cy="100330"/>
          </a:xfrm>
        </p:grpSpPr>
        <p:sp>
          <p:nvSpPr>
            <p:cNvPr id="40" name="object 40"/>
            <p:cNvSpPr/>
            <p:nvPr/>
          </p:nvSpPr>
          <p:spPr>
            <a:xfrm>
              <a:off x="6806184" y="3096767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06184" y="3096767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06184" y="3096767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7162800" y="2523744"/>
            <a:ext cx="4748530" cy="667385"/>
            <a:chOff x="7162800" y="2523744"/>
            <a:chExt cx="4748530" cy="667385"/>
          </a:xfrm>
        </p:grpSpPr>
        <p:sp>
          <p:nvSpPr>
            <p:cNvPr id="44" name="object 44"/>
            <p:cNvSpPr/>
            <p:nvPr/>
          </p:nvSpPr>
          <p:spPr>
            <a:xfrm>
              <a:off x="7167372" y="2528316"/>
              <a:ext cx="4739640" cy="381000"/>
            </a:xfrm>
            <a:custGeom>
              <a:avLst/>
              <a:gdLst/>
              <a:ahLst/>
              <a:cxnLst/>
              <a:rect l="l" t="t" r="r" b="b"/>
              <a:pathLst>
                <a:path w="4739640" h="381000">
                  <a:moveTo>
                    <a:pt x="0" y="380746"/>
                  </a:moveTo>
                  <a:lnTo>
                    <a:pt x="2412" y="306705"/>
                  </a:lnTo>
                  <a:lnTo>
                    <a:pt x="9271" y="246125"/>
                  </a:lnTo>
                  <a:lnTo>
                    <a:pt x="19303" y="205359"/>
                  </a:lnTo>
                  <a:lnTo>
                    <a:pt x="31623" y="190373"/>
                  </a:lnTo>
                  <a:lnTo>
                    <a:pt x="2338070" y="190373"/>
                  </a:lnTo>
                  <a:lnTo>
                    <a:pt x="2350388" y="175387"/>
                  </a:lnTo>
                  <a:lnTo>
                    <a:pt x="2360422" y="134620"/>
                  </a:lnTo>
                  <a:lnTo>
                    <a:pt x="2367153" y="74041"/>
                  </a:lnTo>
                  <a:lnTo>
                    <a:pt x="2369693" y="0"/>
                  </a:lnTo>
                  <a:lnTo>
                    <a:pt x="2372232" y="74041"/>
                  </a:lnTo>
                  <a:lnTo>
                    <a:pt x="2378963" y="134620"/>
                  </a:lnTo>
                  <a:lnTo>
                    <a:pt x="2388997" y="175387"/>
                  </a:lnTo>
                  <a:lnTo>
                    <a:pt x="2401316" y="190373"/>
                  </a:lnTo>
                  <a:lnTo>
                    <a:pt x="4707762" y="190373"/>
                  </a:lnTo>
                  <a:lnTo>
                    <a:pt x="4720082" y="205359"/>
                  </a:lnTo>
                  <a:lnTo>
                    <a:pt x="4730114" y="246125"/>
                  </a:lnTo>
                  <a:lnTo>
                    <a:pt x="4736846" y="306705"/>
                  </a:lnTo>
                  <a:lnTo>
                    <a:pt x="4739385" y="380746"/>
                  </a:lnTo>
                </a:path>
              </a:pathLst>
            </a:custGeom>
            <a:ln w="9143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32135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32135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32135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31352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31352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31352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522207" y="4227576"/>
            <a:ext cx="316865" cy="97155"/>
            <a:chOff x="8522207" y="4227576"/>
            <a:chExt cx="316865" cy="97155"/>
          </a:xfrm>
        </p:grpSpPr>
        <p:sp>
          <p:nvSpPr>
            <p:cNvPr id="52" name="object 52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98323" y="59054"/>
                  </a:moveTo>
                  <a:lnTo>
                    <a:pt x="40386" y="59054"/>
                  </a:lnTo>
                  <a:lnTo>
                    <a:pt x="40386" y="78739"/>
                  </a:lnTo>
                  <a:lnTo>
                    <a:pt x="0" y="39369"/>
                  </a:lnTo>
                  <a:lnTo>
                    <a:pt x="40386" y="0"/>
                  </a:lnTo>
                  <a:lnTo>
                    <a:pt x="40386" y="19684"/>
                  </a:lnTo>
                  <a:lnTo>
                    <a:pt x="298323" y="19684"/>
                  </a:lnTo>
                  <a:lnTo>
                    <a:pt x="298323" y="59054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0222992" y="4197096"/>
            <a:ext cx="316865" cy="100330"/>
            <a:chOff x="10222992" y="4197096"/>
            <a:chExt cx="316865" cy="100330"/>
          </a:xfrm>
        </p:grpSpPr>
        <p:sp>
          <p:nvSpPr>
            <p:cNvPr id="56" name="object 56"/>
            <p:cNvSpPr/>
            <p:nvPr/>
          </p:nvSpPr>
          <p:spPr>
            <a:xfrm>
              <a:off x="10232136" y="4206240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232136" y="4206240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232136" y="4206240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6" y="61341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099303" y="4264152"/>
            <a:ext cx="316865" cy="100330"/>
            <a:chOff x="5099303" y="4264152"/>
            <a:chExt cx="316865" cy="100330"/>
          </a:xfrm>
        </p:grpSpPr>
        <p:sp>
          <p:nvSpPr>
            <p:cNvPr id="60" name="object 60"/>
            <p:cNvSpPr/>
            <p:nvPr/>
          </p:nvSpPr>
          <p:spPr>
            <a:xfrm>
              <a:off x="5108447" y="427329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08447" y="427329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08447" y="427329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0"/>
                  </a:moveTo>
                  <a:lnTo>
                    <a:pt x="40386" y="61340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6"/>
                  </a:lnTo>
                  <a:lnTo>
                    <a:pt x="298323" y="20446"/>
                  </a:lnTo>
                  <a:lnTo>
                    <a:pt x="298323" y="6134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848856" y="4282440"/>
            <a:ext cx="316865" cy="100330"/>
            <a:chOff x="6848856" y="4282440"/>
            <a:chExt cx="316865" cy="100330"/>
          </a:xfrm>
        </p:grpSpPr>
        <p:sp>
          <p:nvSpPr>
            <p:cNvPr id="64" name="object 64"/>
            <p:cNvSpPr/>
            <p:nvPr/>
          </p:nvSpPr>
          <p:spPr>
            <a:xfrm>
              <a:off x="6858000" y="4291584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58000" y="4291584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58000" y="4291584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5" y="61341"/>
                  </a:lnTo>
                  <a:lnTo>
                    <a:pt x="40385" y="81788"/>
                  </a:lnTo>
                  <a:lnTo>
                    <a:pt x="0" y="40894"/>
                  </a:lnTo>
                  <a:lnTo>
                    <a:pt x="40385" y="0"/>
                  </a:lnTo>
                  <a:lnTo>
                    <a:pt x="40385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4276344" y="4687823"/>
            <a:ext cx="97155" cy="316865"/>
            <a:chOff x="4276344" y="4687823"/>
            <a:chExt cx="97155" cy="316865"/>
          </a:xfrm>
        </p:grpSpPr>
        <p:sp>
          <p:nvSpPr>
            <p:cNvPr id="68" name="object 68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59054" y="257936"/>
                  </a:lnTo>
                  <a:lnTo>
                    <a:pt x="78739" y="257936"/>
                  </a:lnTo>
                  <a:lnTo>
                    <a:pt x="39370" y="298322"/>
                  </a:lnTo>
                  <a:lnTo>
                    <a:pt x="0" y="257936"/>
                  </a:lnTo>
                  <a:lnTo>
                    <a:pt x="19685" y="257936"/>
                  </a:lnTo>
                  <a:lnTo>
                    <a:pt x="19685" y="0"/>
                  </a:lnTo>
                  <a:lnTo>
                    <a:pt x="59054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11167871" y="3532632"/>
            <a:ext cx="100330" cy="316865"/>
            <a:chOff x="11167871" y="3532632"/>
            <a:chExt cx="100330" cy="316865"/>
          </a:xfrm>
        </p:grpSpPr>
        <p:sp>
          <p:nvSpPr>
            <p:cNvPr id="72" name="object 72"/>
            <p:cNvSpPr/>
            <p:nvPr/>
          </p:nvSpPr>
          <p:spPr>
            <a:xfrm>
              <a:off x="11177015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177015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177015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61340" y="257937"/>
                  </a:lnTo>
                  <a:lnTo>
                    <a:pt x="81787" y="257937"/>
                  </a:lnTo>
                  <a:lnTo>
                    <a:pt x="40893" y="298323"/>
                  </a:lnTo>
                  <a:lnTo>
                    <a:pt x="0" y="257937"/>
                  </a:lnTo>
                  <a:lnTo>
                    <a:pt x="20447" y="257937"/>
                  </a:lnTo>
                  <a:lnTo>
                    <a:pt x="20447" y="0"/>
                  </a:lnTo>
                  <a:lnTo>
                    <a:pt x="61340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569579" y="2267457"/>
            <a:ext cx="2004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Pre-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34568" y="3867911"/>
            <a:ext cx="2816860" cy="554355"/>
            <a:chOff x="734568" y="3867911"/>
            <a:chExt cx="2816860" cy="554355"/>
          </a:xfrm>
        </p:grpSpPr>
        <p:sp>
          <p:nvSpPr>
            <p:cNvPr id="77" name="object 77"/>
            <p:cNvSpPr/>
            <p:nvPr/>
          </p:nvSpPr>
          <p:spPr>
            <a:xfrm>
              <a:off x="745236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5236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ln w="9144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3712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0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3712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2798064" y="536067"/>
                  </a:moveTo>
                  <a:lnTo>
                    <a:pt x="301053" y="536067"/>
                  </a:lnTo>
                  <a:lnTo>
                    <a:pt x="253860" y="531241"/>
                  </a:lnTo>
                  <a:lnTo>
                    <a:pt x="209905" y="517652"/>
                  </a:lnTo>
                  <a:lnTo>
                    <a:pt x="170141" y="496062"/>
                  </a:lnTo>
                  <a:lnTo>
                    <a:pt x="135483" y="467360"/>
                  </a:lnTo>
                  <a:lnTo>
                    <a:pt x="106895" y="432689"/>
                  </a:lnTo>
                  <a:lnTo>
                    <a:pt x="85305" y="392811"/>
                  </a:lnTo>
                  <a:lnTo>
                    <a:pt x="71653" y="348742"/>
                  </a:lnTo>
                  <a:lnTo>
                    <a:pt x="66903" y="301498"/>
                  </a:lnTo>
                  <a:lnTo>
                    <a:pt x="66903" y="133985"/>
                  </a:lnTo>
                  <a:lnTo>
                    <a:pt x="0" y="133985"/>
                  </a:lnTo>
                  <a:lnTo>
                    <a:pt x="133807" y="0"/>
                  </a:lnTo>
                  <a:lnTo>
                    <a:pt x="267601" y="133985"/>
                  </a:lnTo>
                  <a:lnTo>
                    <a:pt x="200710" y="133985"/>
                  </a:lnTo>
                  <a:lnTo>
                    <a:pt x="200710" y="301498"/>
                  </a:lnTo>
                  <a:lnTo>
                    <a:pt x="208597" y="340614"/>
                  </a:lnTo>
                  <a:lnTo>
                    <a:pt x="230098" y="372618"/>
                  </a:lnTo>
                  <a:lnTo>
                    <a:pt x="262000" y="394081"/>
                  </a:lnTo>
                  <a:lnTo>
                    <a:pt x="301053" y="402082"/>
                  </a:lnTo>
                  <a:lnTo>
                    <a:pt x="2798064" y="402082"/>
                  </a:lnTo>
                  <a:lnTo>
                    <a:pt x="2798064" y="53606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61899" y="2301620"/>
            <a:ext cx="10744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Real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10355" y="5588508"/>
            <a:ext cx="1432560" cy="347345"/>
          </a:xfrm>
          <a:custGeom>
            <a:avLst/>
            <a:gdLst/>
            <a:ahLst/>
            <a:cxnLst/>
            <a:rect l="l" t="t" r="r" b="b"/>
            <a:pathLst>
              <a:path w="1432560" h="347345">
                <a:moveTo>
                  <a:pt x="1432560" y="0"/>
                </a:moveTo>
                <a:lnTo>
                  <a:pt x="1430274" y="67602"/>
                </a:lnTo>
                <a:lnTo>
                  <a:pt x="1424051" y="122808"/>
                </a:lnTo>
                <a:lnTo>
                  <a:pt x="1414907" y="160019"/>
                </a:lnTo>
                <a:lnTo>
                  <a:pt x="1403731" y="173672"/>
                </a:lnTo>
                <a:lnTo>
                  <a:pt x="745109" y="173672"/>
                </a:lnTo>
                <a:lnTo>
                  <a:pt x="733933" y="187324"/>
                </a:lnTo>
                <a:lnTo>
                  <a:pt x="724789" y="224535"/>
                </a:lnTo>
                <a:lnTo>
                  <a:pt x="718566" y="279742"/>
                </a:lnTo>
                <a:lnTo>
                  <a:pt x="716280" y="347344"/>
                </a:lnTo>
                <a:lnTo>
                  <a:pt x="713994" y="279742"/>
                </a:lnTo>
                <a:lnTo>
                  <a:pt x="707771" y="224535"/>
                </a:lnTo>
                <a:lnTo>
                  <a:pt x="698627" y="187324"/>
                </a:lnTo>
                <a:lnTo>
                  <a:pt x="687451" y="173672"/>
                </a:lnTo>
                <a:lnTo>
                  <a:pt x="28829" y="173672"/>
                </a:lnTo>
                <a:lnTo>
                  <a:pt x="17653" y="160019"/>
                </a:lnTo>
                <a:lnTo>
                  <a:pt x="8509" y="122808"/>
                </a:lnTo>
                <a:lnTo>
                  <a:pt x="2286" y="67602"/>
                </a:lnTo>
                <a:lnTo>
                  <a:pt x="0" y="0"/>
                </a:lnTo>
              </a:path>
            </a:pathLst>
          </a:custGeom>
          <a:ln w="9144">
            <a:solidFill>
              <a:srgbClr val="45A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67278" y="5967780"/>
            <a:ext cx="2056764" cy="8418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355">
              <a:lnSpc>
                <a:spcPts val="1255"/>
              </a:lnSpc>
              <a:spcBef>
                <a:spcPts val="105"/>
              </a:spcBef>
              <a:buFont typeface="Wingdings"/>
              <a:buChar char=""/>
              <a:tabLst>
                <a:tab pos="186055" algn="l"/>
              </a:tabLst>
            </a:pPr>
            <a:r>
              <a:rPr sz="1050" b="1" spc="-75" dirty="0">
                <a:solidFill>
                  <a:srgbClr val="FFFFFF"/>
                </a:solidFill>
                <a:latin typeface="Tahoma"/>
                <a:cs typeface="Tahoma"/>
              </a:rPr>
              <a:t>Low-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Level</a:t>
            </a:r>
            <a:r>
              <a:rPr sz="10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0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endParaRPr sz="1050" dirty="0">
              <a:latin typeface="Tahoma"/>
              <a:cs typeface="Tahoma"/>
            </a:endParaRPr>
          </a:p>
          <a:p>
            <a:pPr marL="185420" indent="-172720">
              <a:lnSpc>
                <a:spcPts val="1255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050" b="1" spc="-25" dirty="0">
                <a:solidFill>
                  <a:srgbClr val="FFFFFF"/>
                </a:solidFill>
                <a:latin typeface="Tahoma"/>
                <a:cs typeface="Tahoma"/>
              </a:rPr>
              <a:t>Level</a:t>
            </a:r>
            <a:r>
              <a:rPr sz="105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Document</a:t>
            </a:r>
            <a:endParaRPr sz="1050" dirty="0">
              <a:latin typeface="Tahoma"/>
              <a:cs typeface="Tahoma"/>
            </a:endParaRPr>
          </a:p>
          <a:p>
            <a:pPr marL="185420" indent="-172720">
              <a:lnSpc>
                <a:spcPts val="1255"/>
              </a:lnSpc>
              <a:spcBef>
                <a:spcPts val="15"/>
              </a:spcBef>
              <a:buFont typeface="Wingdings"/>
              <a:buChar char=""/>
              <a:tabLst>
                <a:tab pos="185420" algn="l"/>
              </a:tabLst>
            </a:pP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endParaRPr sz="1050" dirty="0">
              <a:latin typeface="Tahoma"/>
              <a:cs typeface="Tahoma"/>
            </a:endParaRPr>
          </a:p>
          <a:p>
            <a:pPr marL="185420" indent="-172720">
              <a:lnSpc>
                <a:spcPts val="1255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Wireframe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Document</a:t>
            </a:r>
            <a:endParaRPr sz="1050" dirty="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85420" algn="l"/>
              </a:tabLst>
            </a:pP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Detailed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4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0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Report</a:t>
            </a:r>
            <a:endParaRPr sz="1050" dirty="0">
              <a:latin typeface="Tahoma"/>
              <a:cs typeface="Tahoma"/>
            </a:endParaRPr>
          </a:p>
        </p:txBody>
      </p:sp>
      <p:pic>
        <p:nvPicPr>
          <p:cNvPr id="84" name="object 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2602992"/>
            <a:ext cx="1673352" cy="1219199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890016" y="1231391"/>
            <a:ext cx="1694814" cy="1082040"/>
            <a:chOff x="890016" y="1231391"/>
            <a:chExt cx="1694814" cy="1082040"/>
          </a:xfrm>
        </p:grpSpPr>
        <p:sp>
          <p:nvSpPr>
            <p:cNvPr id="86" name="object 86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1020953" y="0"/>
                  </a:moveTo>
                  <a:lnTo>
                    <a:pt x="465455" y="0"/>
                  </a:lnTo>
                  <a:lnTo>
                    <a:pt x="417861" y="2403"/>
                  </a:lnTo>
                  <a:lnTo>
                    <a:pt x="371643" y="9457"/>
                  </a:lnTo>
                  <a:lnTo>
                    <a:pt x="327034" y="20927"/>
                  </a:lnTo>
                  <a:lnTo>
                    <a:pt x="284269" y="36579"/>
                  </a:lnTo>
                  <a:lnTo>
                    <a:pt x="243581" y="56181"/>
                  </a:lnTo>
                  <a:lnTo>
                    <a:pt x="205204" y="79496"/>
                  </a:lnTo>
                  <a:lnTo>
                    <a:pt x="169373" y="106292"/>
                  </a:lnTo>
                  <a:lnTo>
                    <a:pt x="136320" y="136334"/>
                  </a:lnTo>
                  <a:lnTo>
                    <a:pt x="106280" y="169388"/>
                  </a:lnTo>
                  <a:lnTo>
                    <a:pt x="79486" y="205221"/>
                  </a:lnTo>
                  <a:lnTo>
                    <a:pt x="56173" y="243598"/>
                  </a:lnTo>
                  <a:lnTo>
                    <a:pt x="36574" y="284285"/>
                  </a:lnTo>
                  <a:lnTo>
                    <a:pt x="20924" y="327048"/>
                  </a:lnTo>
                  <a:lnTo>
                    <a:pt x="9455" y="371654"/>
                  </a:lnTo>
                  <a:lnTo>
                    <a:pt x="2402" y="417867"/>
                  </a:lnTo>
                  <a:lnTo>
                    <a:pt x="0" y="465454"/>
                  </a:lnTo>
                  <a:lnTo>
                    <a:pt x="0" y="1063752"/>
                  </a:lnTo>
                  <a:lnTo>
                    <a:pt x="151676" y="1063752"/>
                  </a:lnTo>
                  <a:lnTo>
                    <a:pt x="151676" y="465454"/>
                  </a:lnTo>
                  <a:lnTo>
                    <a:pt x="155077" y="419072"/>
                  </a:lnTo>
                  <a:lnTo>
                    <a:pt x="164959" y="374806"/>
                  </a:lnTo>
                  <a:lnTo>
                    <a:pt x="180835" y="333140"/>
                  </a:lnTo>
                  <a:lnTo>
                    <a:pt x="202222" y="294561"/>
                  </a:lnTo>
                  <a:lnTo>
                    <a:pt x="228633" y="259552"/>
                  </a:lnTo>
                  <a:lnTo>
                    <a:pt x="259584" y="228598"/>
                  </a:lnTo>
                  <a:lnTo>
                    <a:pt x="294589" y="202186"/>
                  </a:lnTo>
                  <a:lnTo>
                    <a:pt x="333164" y="180798"/>
                  </a:lnTo>
                  <a:lnTo>
                    <a:pt x="374823" y="164921"/>
                  </a:lnTo>
                  <a:lnTo>
                    <a:pt x="419082" y="155039"/>
                  </a:lnTo>
                  <a:lnTo>
                    <a:pt x="465455" y="151637"/>
                  </a:lnTo>
                  <a:lnTo>
                    <a:pt x="1020953" y="151637"/>
                  </a:lnTo>
                  <a:lnTo>
                    <a:pt x="1067303" y="155039"/>
                  </a:lnTo>
                  <a:lnTo>
                    <a:pt x="1111544" y="164921"/>
                  </a:lnTo>
                  <a:lnTo>
                    <a:pt x="1153188" y="180798"/>
                  </a:lnTo>
                  <a:lnTo>
                    <a:pt x="1191752" y="202186"/>
                  </a:lnTo>
                  <a:lnTo>
                    <a:pt x="1226749" y="228598"/>
                  </a:lnTo>
                  <a:lnTo>
                    <a:pt x="1257693" y="259552"/>
                  </a:lnTo>
                  <a:lnTo>
                    <a:pt x="1284101" y="294561"/>
                  </a:lnTo>
                  <a:lnTo>
                    <a:pt x="1305484" y="333140"/>
                  </a:lnTo>
                  <a:lnTo>
                    <a:pt x="1321360" y="374806"/>
                  </a:lnTo>
                  <a:lnTo>
                    <a:pt x="1331241" y="419072"/>
                  </a:lnTo>
                  <a:lnTo>
                    <a:pt x="1334642" y="465454"/>
                  </a:lnTo>
                  <a:lnTo>
                    <a:pt x="1334642" y="721613"/>
                  </a:lnTo>
                  <a:lnTo>
                    <a:pt x="1144523" y="721613"/>
                  </a:lnTo>
                  <a:lnTo>
                    <a:pt x="1410462" y="1063752"/>
                  </a:lnTo>
                  <a:lnTo>
                    <a:pt x="1676400" y="721613"/>
                  </a:lnTo>
                  <a:lnTo>
                    <a:pt x="1486281" y="721613"/>
                  </a:lnTo>
                  <a:lnTo>
                    <a:pt x="1486281" y="465454"/>
                  </a:lnTo>
                  <a:lnTo>
                    <a:pt x="1483879" y="417867"/>
                  </a:lnTo>
                  <a:lnTo>
                    <a:pt x="1476829" y="371654"/>
                  </a:lnTo>
                  <a:lnTo>
                    <a:pt x="1465365" y="327048"/>
                  </a:lnTo>
                  <a:lnTo>
                    <a:pt x="1449720" y="284285"/>
                  </a:lnTo>
                  <a:lnTo>
                    <a:pt x="1430129" y="243598"/>
                  </a:lnTo>
                  <a:lnTo>
                    <a:pt x="1406824" y="205221"/>
                  </a:lnTo>
                  <a:lnTo>
                    <a:pt x="1380040" y="169388"/>
                  </a:lnTo>
                  <a:lnTo>
                    <a:pt x="1350010" y="136334"/>
                  </a:lnTo>
                  <a:lnTo>
                    <a:pt x="1316967" y="106292"/>
                  </a:lnTo>
                  <a:lnTo>
                    <a:pt x="1281146" y="79496"/>
                  </a:lnTo>
                  <a:lnTo>
                    <a:pt x="1242780" y="56181"/>
                  </a:lnTo>
                  <a:lnTo>
                    <a:pt x="1202102" y="36579"/>
                  </a:lnTo>
                  <a:lnTo>
                    <a:pt x="1159347" y="20927"/>
                  </a:lnTo>
                  <a:lnTo>
                    <a:pt x="1114748" y="9457"/>
                  </a:lnTo>
                  <a:lnTo>
                    <a:pt x="1068539" y="2403"/>
                  </a:lnTo>
                  <a:lnTo>
                    <a:pt x="1020953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0" y="1063752"/>
                  </a:moveTo>
                  <a:lnTo>
                    <a:pt x="0" y="465454"/>
                  </a:lnTo>
                  <a:lnTo>
                    <a:pt x="2402" y="417867"/>
                  </a:lnTo>
                  <a:lnTo>
                    <a:pt x="9455" y="371654"/>
                  </a:lnTo>
                  <a:lnTo>
                    <a:pt x="20924" y="327048"/>
                  </a:lnTo>
                  <a:lnTo>
                    <a:pt x="36574" y="284285"/>
                  </a:lnTo>
                  <a:lnTo>
                    <a:pt x="56173" y="243598"/>
                  </a:lnTo>
                  <a:lnTo>
                    <a:pt x="79486" y="205221"/>
                  </a:lnTo>
                  <a:lnTo>
                    <a:pt x="106280" y="169388"/>
                  </a:lnTo>
                  <a:lnTo>
                    <a:pt x="136320" y="136334"/>
                  </a:lnTo>
                  <a:lnTo>
                    <a:pt x="169373" y="106292"/>
                  </a:lnTo>
                  <a:lnTo>
                    <a:pt x="205204" y="79496"/>
                  </a:lnTo>
                  <a:lnTo>
                    <a:pt x="243581" y="56181"/>
                  </a:lnTo>
                  <a:lnTo>
                    <a:pt x="284269" y="36579"/>
                  </a:lnTo>
                  <a:lnTo>
                    <a:pt x="327034" y="20927"/>
                  </a:lnTo>
                  <a:lnTo>
                    <a:pt x="371643" y="9457"/>
                  </a:lnTo>
                  <a:lnTo>
                    <a:pt x="417861" y="2403"/>
                  </a:lnTo>
                  <a:lnTo>
                    <a:pt x="465455" y="0"/>
                  </a:lnTo>
                  <a:lnTo>
                    <a:pt x="1020953" y="0"/>
                  </a:lnTo>
                  <a:lnTo>
                    <a:pt x="1068539" y="2403"/>
                  </a:lnTo>
                  <a:lnTo>
                    <a:pt x="1114748" y="9457"/>
                  </a:lnTo>
                  <a:lnTo>
                    <a:pt x="1159347" y="20927"/>
                  </a:lnTo>
                  <a:lnTo>
                    <a:pt x="1202102" y="36579"/>
                  </a:lnTo>
                  <a:lnTo>
                    <a:pt x="1242780" y="56181"/>
                  </a:lnTo>
                  <a:lnTo>
                    <a:pt x="1281146" y="79496"/>
                  </a:lnTo>
                  <a:lnTo>
                    <a:pt x="1316967" y="106292"/>
                  </a:lnTo>
                  <a:lnTo>
                    <a:pt x="1350010" y="136334"/>
                  </a:lnTo>
                  <a:lnTo>
                    <a:pt x="1380040" y="169388"/>
                  </a:lnTo>
                  <a:lnTo>
                    <a:pt x="1406824" y="205221"/>
                  </a:lnTo>
                  <a:lnTo>
                    <a:pt x="1430129" y="243598"/>
                  </a:lnTo>
                  <a:lnTo>
                    <a:pt x="1449720" y="284285"/>
                  </a:lnTo>
                  <a:lnTo>
                    <a:pt x="1465365" y="327048"/>
                  </a:lnTo>
                  <a:lnTo>
                    <a:pt x="1476829" y="371654"/>
                  </a:lnTo>
                  <a:lnTo>
                    <a:pt x="1483879" y="417867"/>
                  </a:lnTo>
                  <a:lnTo>
                    <a:pt x="1486281" y="465454"/>
                  </a:lnTo>
                  <a:lnTo>
                    <a:pt x="1486281" y="721613"/>
                  </a:lnTo>
                  <a:lnTo>
                    <a:pt x="1676400" y="721613"/>
                  </a:lnTo>
                  <a:lnTo>
                    <a:pt x="1410462" y="1063752"/>
                  </a:lnTo>
                  <a:lnTo>
                    <a:pt x="1144523" y="721613"/>
                  </a:lnTo>
                  <a:lnTo>
                    <a:pt x="1334642" y="721613"/>
                  </a:lnTo>
                  <a:lnTo>
                    <a:pt x="1334642" y="465454"/>
                  </a:lnTo>
                  <a:lnTo>
                    <a:pt x="1331241" y="419072"/>
                  </a:lnTo>
                  <a:lnTo>
                    <a:pt x="1321360" y="374806"/>
                  </a:lnTo>
                  <a:lnTo>
                    <a:pt x="1305484" y="333140"/>
                  </a:lnTo>
                  <a:lnTo>
                    <a:pt x="1284101" y="294561"/>
                  </a:lnTo>
                  <a:lnTo>
                    <a:pt x="1257693" y="259552"/>
                  </a:lnTo>
                  <a:lnTo>
                    <a:pt x="1226749" y="228598"/>
                  </a:lnTo>
                  <a:lnTo>
                    <a:pt x="1191752" y="202186"/>
                  </a:lnTo>
                  <a:lnTo>
                    <a:pt x="1153188" y="180798"/>
                  </a:lnTo>
                  <a:lnTo>
                    <a:pt x="1111544" y="164921"/>
                  </a:lnTo>
                  <a:lnTo>
                    <a:pt x="1067303" y="155039"/>
                  </a:lnTo>
                  <a:lnTo>
                    <a:pt x="1020953" y="151637"/>
                  </a:lnTo>
                  <a:lnTo>
                    <a:pt x="465455" y="151637"/>
                  </a:lnTo>
                  <a:lnTo>
                    <a:pt x="419082" y="155039"/>
                  </a:lnTo>
                  <a:lnTo>
                    <a:pt x="374823" y="164921"/>
                  </a:lnTo>
                  <a:lnTo>
                    <a:pt x="333164" y="180798"/>
                  </a:lnTo>
                  <a:lnTo>
                    <a:pt x="294589" y="202186"/>
                  </a:lnTo>
                  <a:lnTo>
                    <a:pt x="259584" y="228598"/>
                  </a:lnTo>
                  <a:lnTo>
                    <a:pt x="228633" y="259552"/>
                  </a:lnTo>
                  <a:lnTo>
                    <a:pt x="202222" y="294561"/>
                  </a:lnTo>
                  <a:lnTo>
                    <a:pt x="180835" y="333140"/>
                  </a:lnTo>
                  <a:lnTo>
                    <a:pt x="164959" y="374806"/>
                  </a:lnTo>
                  <a:lnTo>
                    <a:pt x="155077" y="419072"/>
                  </a:lnTo>
                  <a:lnTo>
                    <a:pt x="151676" y="465454"/>
                  </a:lnTo>
                  <a:lnTo>
                    <a:pt x="151676" y="1063752"/>
                  </a:lnTo>
                  <a:lnTo>
                    <a:pt x="0" y="1063752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84C24E1-C1A0-446E-9982-590102DE97D7}"/>
              </a:ext>
            </a:extLst>
          </p:cNvPr>
          <p:cNvSpPr/>
          <p:nvPr/>
        </p:nvSpPr>
        <p:spPr>
          <a:xfrm>
            <a:off x="5471423" y="2861869"/>
            <a:ext cx="1265776" cy="516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Data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BEEC94-0C79-42C6-9A44-E1B2F6903985}"/>
              </a:ext>
            </a:extLst>
          </p:cNvPr>
          <p:cNvSpPr/>
          <p:nvPr/>
        </p:nvSpPr>
        <p:spPr>
          <a:xfrm>
            <a:off x="7224112" y="4009453"/>
            <a:ext cx="1276075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Tableau Desktop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263900" y="1093651"/>
            <a:ext cx="5664200" cy="506549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200" spc="285" dirty="0">
                <a:solidFill>
                  <a:srgbClr val="FFFFFF"/>
                </a:solidFill>
              </a:rPr>
              <a:t>DATABASE</a:t>
            </a:r>
            <a:r>
              <a:rPr sz="3200" spc="375" dirty="0">
                <a:solidFill>
                  <a:srgbClr val="FFFFFF"/>
                </a:solidFill>
              </a:rPr>
              <a:t> </a:t>
            </a:r>
            <a:r>
              <a:rPr sz="3200" spc="260" dirty="0">
                <a:solidFill>
                  <a:srgbClr val="FFFFFF"/>
                </a:solidFill>
              </a:rPr>
              <a:t>INFORMATION</a:t>
            </a:r>
            <a:endParaRPr sz="3200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B3F1505-3C03-41EF-958C-17DD0F14DFA1}"/>
              </a:ext>
            </a:extLst>
          </p:cNvPr>
          <p:cNvSpPr/>
          <p:nvPr/>
        </p:nvSpPr>
        <p:spPr>
          <a:xfrm>
            <a:off x="4572000" y="2743200"/>
            <a:ext cx="1143000" cy="198120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  <a:endParaRPr lang="en-IN" dirty="0"/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784C5B0B-BBB9-439F-94CD-D9DEC2E0B799}"/>
              </a:ext>
            </a:extLst>
          </p:cNvPr>
          <p:cNvSpPr/>
          <p:nvPr/>
        </p:nvSpPr>
        <p:spPr>
          <a:xfrm>
            <a:off x="5633338" y="2895600"/>
            <a:ext cx="1605662" cy="304800"/>
          </a:xfrm>
          <a:prstGeom prst="half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1F3B5-F200-45B9-8541-054437CEC11D}"/>
              </a:ext>
            </a:extLst>
          </p:cNvPr>
          <p:cNvCxnSpPr>
            <a:cxnSpLocks/>
          </p:cNvCxnSpPr>
          <p:nvPr/>
        </p:nvCxnSpPr>
        <p:spPr>
          <a:xfrm>
            <a:off x="6096000" y="3048000"/>
            <a:ext cx="0" cy="1447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AC5D5F-7300-48CE-A3BD-80E2D77775D1}"/>
              </a:ext>
            </a:extLst>
          </p:cNvPr>
          <p:cNvCxnSpPr>
            <a:cxnSpLocks/>
          </p:cNvCxnSpPr>
          <p:nvPr/>
        </p:nvCxnSpPr>
        <p:spPr>
          <a:xfrm>
            <a:off x="6096000" y="3352800"/>
            <a:ext cx="609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2BDC59-A5C5-45AF-B516-7A7770DBB1BC}"/>
              </a:ext>
            </a:extLst>
          </p:cNvPr>
          <p:cNvCxnSpPr>
            <a:cxnSpLocks/>
          </p:cNvCxnSpPr>
          <p:nvPr/>
        </p:nvCxnSpPr>
        <p:spPr>
          <a:xfrm>
            <a:off x="6096000" y="3657600"/>
            <a:ext cx="609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7D6F2-EAA7-4B95-8471-F315311B2ECE}"/>
              </a:ext>
            </a:extLst>
          </p:cNvPr>
          <p:cNvCxnSpPr>
            <a:cxnSpLocks/>
          </p:cNvCxnSpPr>
          <p:nvPr/>
        </p:nvCxnSpPr>
        <p:spPr>
          <a:xfrm>
            <a:off x="6096000" y="3962400"/>
            <a:ext cx="609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060AB-C0D5-40B0-B549-77F9A405C53F}"/>
              </a:ext>
            </a:extLst>
          </p:cNvPr>
          <p:cNvCxnSpPr>
            <a:cxnSpLocks/>
          </p:cNvCxnSpPr>
          <p:nvPr/>
        </p:nvCxnSpPr>
        <p:spPr>
          <a:xfrm>
            <a:off x="6096000" y="4267200"/>
            <a:ext cx="609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61DE62-C2E1-4420-A926-112364AFC6C9}"/>
              </a:ext>
            </a:extLst>
          </p:cNvPr>
          <p:cNvCxnSpPr>
            <a:cxnSpLocks/>
          </p:cNvCxnSpPr>
          <p:nvPr/>
        </p:nvCxnSpPr>
        <p:spPr>
          <a:xfrm>
            <a:off x="6096000" y="4495800"/>
            <a:ext cx="609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65CA0-A4D9-42B2-8984-18131A569D8E}"/>
              </a:ext>
            </a:extLst>
          </p:cNvPr>
          <p:cNvSpPr txBox="1"/>
          <p:nvPr/>
        </p:nvSpPr>
        <p:spPr>
          <a:xfrm>
            <a:off x="6858000" y="3200400"/>
            <a:ext cx="137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CUSTOMER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14C4A4-1DED-4037-9BA3-FE1625029A74}"/>
              </a:ext>
            </a:extLst>
          </p:cNvPr>
          <p:cNvSpPr txBox="1"/>
          <p:nvPr/>
        </p:nvSpPr>
        <p:spPr>
          <a:xfrm>
            <a:off x="6858000" y="3500734"/>
            <a:ext cx="137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DATE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BF4FDF-9BD2-4447-A021-95F901A35B84}"/>
              </a:ext>
            </a:extLst>
          </p:cNvPr>
          <p:cNvSpPr txBox="1"/>
          <p:nvPr/>
        </p:nvSpPr>
        <p:spPr>
          <a:xfrm>
            <a:off x="6858000" y="3782025"/>
            <a:ext cx="137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MARKET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740FC-1F84-4B1F-9ACD-9A1AE385CE95}"/>
              </a:ext>
            </a:extLst>
          </p:cNvPr>
          <p:cNvSpPr txBox="1"/>
          <p:nvPr/>
        </p:nvSpPr>
        <p:spPr>
          <a:xfrm>
            <a:off x="6856379" y="4113311"/>
            <a:ext cx="137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PRODUCTS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50777-8802-4D37-997C-A47312D65249}"/>
              </a:ext>
            </a:extLst>
          </p:cNvPr>
          <p:cNvSpPr txBox="1"/>
          <p:nvPr/>
        </p:nvSpPr>
        <p:spPr>
          <a:xfrm>
            <a:off x="6780178" y="4386200"/>
            <a:ext cx="160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TRANSACTIONS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4706DD6-82D7-4A36-8358-0B6281AFD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033E55-7026-4E9F-934A-8EBA84B179B9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DASHBOARD</a:t>
            </a:r>
            <a:endParaRPr lang="en-IN" sz="2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4" descr="Revenue Market">
            <a:extLst>
              <a:ext uri="{FF2B5EF4-FFF2-40B4-BE49-F238E27FC236}">
                <a16:creationId xmlns:a16="http://schemas.microsoft.com/office/drawing/2014/main" id="{F2149E8A-3259-4A8C-BE2F-0BA93297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9259749" cy="4572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5F05C2-FC15-4682-A6B9-EF7942A88DC3}"/>
              </a:ext>
            </a:extLst>
          </p:cNvPr>
          <p:cNvSpPr/>
          <p:nvPr/>
        </p:nvSpPr>
        <p:spPr>
          <a:xfrm>
            <a:off x="1828800" y="366409"/>
            <a:ext cx="8763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entaur" panose="02030504050205020304" pitchFamily="18" charset="0"/>
              </a:rPr>
              <a:t>REVENUE BY MARKET </a:t>
            </a:r>
            <a:endParaRPr lang="en-IN" sz="36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">
            <a:extLst>
              <a:ext uri="{FF2B5EF4-FFF2-40B4-BE49-F238E27FC236}">
                <a16:creationId xmlns:a16="http://schemas.microsoft.com/office/drawing/2014/main" id="{BE67F71D-B8F3-44D9-A7B5-354CC551B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677"/>
            <a:ext cx="10668001" cy="434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2D22C7-4504-4FF1-9240-5F69E07ED6CE}"/>
              </a:ext>
            </a:extLst>
          </p:cNvPr>
          <p:cNvSpPr/>
          <p:nvPr/>
        </p:nvSpPr>
        <p:spPr>
          <a:xfrm>
            <a:off x="2667000" y="359923"/>
            <a:ext cx="73914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entaur" panose="02030504050205020304" pitchFamily="18" charset="0"/>
              </a:rPr>
              <a:t>SALES QUANTITY BY MARKET</a:t>
            </a:r>
            <a:endParaRPr lang="en-IN" sz="3600" b="1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A9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182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Algerian</vt:lpstr>
      <vt:lpstr>Arial</vt:lpstr>
      <vt:lpstr>Arial MT</vt:lpstr>
      <vt:lpstr>Bell MT</vt:lpstr>
      <vt:lpstr>Blackadder ITC</vt:lpstr>
      <vt:lpstr>Bodoni MT Black</vt:lpstr>
      <vt:lpstr>Calibri</vt:lpstr>
      <vt:lpstr>Cambria</vt:lpstr>
      <vt:lpstr>Centaur</vt:lpstr>
      <vt:lpstr>Chiller</vt:lpstr>
      <vt:lpstr>Palatino Linotype</vt:lpstr>
      <vt:lpstr>Tahoma</vt:lpstr>
      <vt:lpstr>Times New Roman</vt:lpstr>
      <vt:lpstr>Verdana</vt:lpstr>
      <vt:lpstr>Wingdings</vt:lpstr>
      <vt:lpstr>Office Theme</vt:lpstr>
      <vt:lpstr>PowerPoint Presentation</vt:lpstr>
      <vt:lpstr>PROJECT DETAIL</vt:lpstr>
      <vt:lpstr>OBJECTIVE</vt:lpstr>
      <vt:lpstr>PROBLEM STATEMENT</vt:lpstr>
      <vt:lpstr>ARCHITECTURE</vt:lpstr>
      <vt:lpstr>DATABASE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10</cp:revision>
  <dcterms:created xsi:type="dcterms:W3CDTF">2024-10-21T06:31:38Z</dcterms:created>
  <dcterms:modified xsi:type="dcterms:W3CDTF">2024-10-26T13:43:19Z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2024-10-21T00:00:00Z</vt:filetime>
  </property>
  <property fmtid="{D5CDD505-2E9C-101B-9397-08002B2CF9AE}" pid="5" name="Producer">
    <vt:lpwstr>www.ilovepdf.com</vt:lpwstr>
  </property>
</Properties>
</file>