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62" r:id="rId4"/>
    <p:sldId id="263" r:id="rId5"/>
    <p:sldId id="264" r:id="rId6"/>
    <p:sldId id="265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Raleway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390BA2-7C41-462E-BD44-CC596F61F5FF}">
  <a:tblStyle styleId="{3D390BA2-7C41-462E-BD44-CC596F61F5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60114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0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23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1c1e61ec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1c1e61ec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63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1c1e61ec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1c1e61ec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718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1c1e61ec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1c1e61ec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1">
                <a:latin typeface="Lato"/>
                <a:ea typeface="Lato"/>
                <a:cs typeface="Lato"/>
                <a:sym typeface="Lato"/>
              </a:rPr>
              <a:t>There is a lot of excitement but also a lot of unnecessary hype about AI.</a:t>
            </a:r>
            <a:endParaRPr sz="14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Lato"/>
                <a:ea typeface="Lato"/>
                <a:cs typeface="Lato"/>
                <a:sym typeface="Lato"/>
              </a:rPr>
              <a:t>AI is actually two separate ideas.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3777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1c1e61ecc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1c1e61ecc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3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Ref idx="1001">
        <a:schemeClr val="bg1"/>
      </p:bgRef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tx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tx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kinsey.com/~/media/McKinsey/Featured%20Insights/Artificial%20Intelligence/Notes%20from%20the%20frontier%20Modeling%20the%20impact%20of%20AI%20on%20the%20world%20economy/MGI-Notes-from-the-AI-frontier-Modeling-the-impact-of-AI-on-the-world-economy-September-2018.ash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 for Everyone</a:t>
            </a:r>
            <a:endParaRPr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9627" y="2518071"/>
            <a:ext cx="7688100" cy="541200"/>
          </a:xfrm>
        </p:spPr>
        <p:txBody>
          <a:bodyPr/>
          <a:lstStyle/>
          <a:p>
            <a:pPr algn="ctr"/>
            <a:r>
              <a:rPr lang="en-US" sz="2400" i="1" dirty="0">
                <a:latin typeface="+mj-lt"/>
              </a:rPr>
              <a:t>Presidential Initiative for Artificial Intelligence and Computing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of this Course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800" dirty="0"/>
              <a:t>The meaning behind common AI terminology, including neural networks, machine learning, deep learning, and data science</a:t>
            </a:r>
            <a:endParaRPr sz="18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800" dirty="0"/>
              <a:t>What AI realistically can--and cannot--do</a:t>
            </a:r>
            <a:endParaRPr sz="18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800" dirty="0"/>
              <a:t>How to spot opportunities to apply AI to problems in your own organization</a:t>
            </a:r>
            <a:endParaRPr sz="18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800" dirty="0"/>
              <a:t>What it feels like to build machine learning and data science projects</a:t>
            </a:r>
            <a:endParaRPr sz="18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800" dirty="0"/>
              <a:t>How to work with an AI team and build an AI strategy in your company</a:t>
            </a:r>
            <a:endParaRPr sz="18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800" dirty="0"/>
              <a:t>How to navigate ethical and societal discussions surrounding AI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$13 Trillion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AI value creation by 2030</a:t>
            </a:r>
            <a:endParaRPr sz="1600"/>
          </a:p>
        </p:txBody>
      </p:sp>
      <p:sp>
        <p:nvSpPr>
          <p:cNvPr id="150" name="Google Shape;150;p19"/>
          <p:cNvSpPr txBox="1"/>
          <p:nvPr/>
        </p:nvSpPr>
        <p:spPr>
          <a:xfrm>
            <a:off x="729450" y="4503200"/>
            <a:ext cx="40887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Source: McKinsey Global Institute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1938"/>
            <a:ext cx="8839201" cy="407963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729450" y="4427000"/>
            <a:ext cx="7836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A lot of the value created by AI will be outside the software industry. AI will have a huge impact on all the major industries.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2 types of AI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1370988" y="2359075"/>
            <a:ext cx="3006600" cy="124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Lato"/>
                <a:ea typeface="Lato"/>
                <a:cs typeface="Lato"/>
                <a:sym typeface="Lato"/>
              </a:rPr>
              <a:t>ANI</a:t>
            </a:r>
            <a:endParaRPr sz="39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Artificial Narrow Intelligence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4766413" y="3034550"/>
            <a:ext cx="3006600" cy="124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Lato"/>
                <a:ea typeface="Lato"/>
                <a:cs typeface="Lato"/>
                <a:sym typeface="Lato"/>
              </a:rPr>
              <a:t>AGI</a:t>
            </a:r>
            <a:endParaRPr sz="39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Artificial General Intelligence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1385600" y="3747400"/>
            <a:ext cx="30066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LOTS OF PROGRESS</a:t>
            </a:r>
            <a:endParaRPr sz="1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4766425" y="2219100"/>
            <a:ext cx="30066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ALMOST NO PROGRESS</a:t>
            </a:r>
            <a:endParaRPr sz="1900"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400" y="1853850"/>
            <a:ext cx="3116774" cy="212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Narrow Intelligence (ANI)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These are AIs that do one thing such as:</a:t>
            </a:r>
            <a:endParaRPr sz="170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smart speaker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self-driving car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AI to do web search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AI applications in farming or in a factory. 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These types of AI are one trick ponies but when you find the appropriate trick, this can be incredibly valuable.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231</Words>
  <Application>Microsoft Office PowerPoint</Application>
  <PresentationFormat>On-screen Show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Lato</vt:lpstr>
      <vt:lpstr>Arial</vt:lpstr>
      <vt:lpstr>Raleway</vt:lpstr>
      <vt:lpstr>Streamline</vt:lpstr>
      <vt:lpstr>AI for Everyone</vt:lpstr>
      <vt:lpstr>Objectives of this Course</vt:lpstr>
      <vt:lpstr>$13 Trillion</vt:lpstr>
      <vt:lpstr>PowerPoint Presentation</vt:lpstr>
      <vt:lpstr>There are 2 types of AI</vt:lpstr>
      <vt:lpstr>Artificial Narrow Intelligence (ANI)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Everyone</dc:title>
  <cp:lastModifiedBy>ltiadmin</cp:lastModifiedBy>
  <cp:revision>98</cp:revision>
  <dcterms:modified xsi:type="dcterms:W3CDTF">2024-09-24T19:59:28Z</dcterms:modified>
</cp:coreProperties>
</file>