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1945600" cy="32918400"/>
  <p:notesSz cx="6716713" cy="923925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800000"/>
    <a:srgbClr val="5F5F5F"/>
    <a:srgbClr val="808080"/>
    <a:srgbClr val="DDDDDD"/>
    <a:srgbClr val="003366"/>
    <a:srgbClr val="FFFF99"/>
    <a:srgbClr val="FFFFCC"/>
    <a:srgbClr val="0066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p:restoredLeft sz="25933" autoAdjust="0"/>
    <p:restoredTop sz="94660"/>
  </p:normalViewPr>
  <p:slideViewPr>
    <p:cSldViewPr>
      <p:cViewPr>
        <p:scale>
          <a:sx n="50" d="100"/>
          <a:sy n="50" d="100"/>
        </p:scale>
        <p:origin x="-126" y="7032"/>
      </p:cViewPr>
      <p:guideLst>
        <p:guide orient="horz" pos="6720"/>
        <p:guide pos="-2592"/>
      </p:guideLst>
    </p:cSldViewPr>
  </p:slideViewPr>
  <p:outlineViewPr>
    <p:cViewPr>
      <p:scale>
        <a:sx n="33" d="100"/>
        <a:sy n="33" d="100"/>
      </p:scale>
      <p:origin x="0" y="0"/>
    </p:cViewPr>
  </p:outlineViewPr>
  <p:notesTextViewPr>
    <p:cViewPr>
      <p:scale>
        <a:sx n="33" d="100"/>
        <a:sy n="33" d="100"/>
      </p:scale>
      <p:origin x="0" y="0"/>
    </p:cViewPr>
  </p:notesTextViewPr>
  <p:notesViewPr>
    <p:cSldViewPr>
      <p:cViewPr varScale="1">
        <p:scale>
          <a:sx n="37" d="100"/>
          <a:sy n="37" d="100"/>
        </p:scale>
        <p:origin x="-1488" y="-84"/>
      </p:cViewPr>
      <p:guideLst>
        <p:guide orient="horz" pos="2910"/>
        <p:guide pos="2115"/>
      </p:guideLst>
    </p:cSldViewPr>
  </p:notes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Zachary\Documents\MIT%20Spring%202011\3042\finaldatafrombowl.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Zachary\Documents\MIT%20Spring%202011\3042\finaldatafrombowl.csv"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Resistance and Extension vs Time</a:t>
            </a:r>
          </a:p>
        </c:rich>
      </c:tx>
      <c:layout/>
    </c:title>
    <c:plotArea>
      <c:layout/>
      <c:scatterChart>
        <c:scatterStyle val="lineMarker"/>
        <c:ser>
          <c:idx val="1"/>
          <c:order val="1"/>
          <c:tx>
            <c:v>Resistance</c:v>
          </c:tx>
          <c:xVal>
            <c:numRef>
              <c:f>finaldatafrombowl!$A$25:$A$411</c:f>
              <c:numCache>
                <c:formatCode>General</c:formatCode>
                <c:ptCount val="387"/>
                <c:pt idx="0">
                  <c:v>0</c:v>
                </c:pt>
                <c:pt idx="1">
                  <c:v>2</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numCache>
            </c:numRef>
          </c:xVal>
          <c:yVal>
            <c:numRef>
              <c:f>finaldatafrombowl!$B$25:$B$411</c:f>
              <c:numCache>
                <c:formatCode>General</c:formatCode>
                <c:ptCount val="387"/>
                <c:pt idx="0">
                  <c:v>158098</c:v>
                </c:pt>
                <c:pt idx="1">
                  <c:v>157881</c:v>
                </c:pt>
                <c:pt idx="2">
                  <c:v>157889</c:v>
                </c:pt>
                <c:pt idx="3">
                  <c:v>157936</c:v>
                </c:pt>
                <c:pt idx="4">
                  <c:v>157931</c:v>
                </c:pt>
                <c:pt idx="5">
                  <c:v>184626</c:v>
                </c:pt>
                <c:pt idx="6">
                  <c:v>226800</c:v>
                </c:pt>
                <c:pt idx="7">
                  <c:v>263886</c:v>
                </c:pt>
                <c:pt idx="8">
                  <c:v>290485</c:v>
                </c:pt>
                <c:pt idx="9">
                  <c:v>329511</c:v>
                </c:pt>
                <c:pt idx="10">
                  <c:v>340273</c:v>
                </c:pt>
                <c:pt idx="11">
                  <c:v>359205</c:v>
                </c:pt>
                <c:pt idx="12">
                  <c:v>375289</c:v>
                </c:pt>
                <c:pt idx="13">
                  <c:v>392409</c:v>
                </c:pt>
                <c:pt idx="14">
                  <c:v>406353</c:v>
                </c:pt>
                <c:pt idx="15">
                  <c:v>420816</c:v>
                </c:pt>
                <c:pt idx="16">
                  <c:v>434668</c:v>
                </c:pt>
                <c:pt idx="17">
                  <c:v>427960</c:v>
                </c:pt>
                <c:pt idx="18">
                  <c:v>400440</c:v>
                </c:pt>
                <c:pt idx="19">
                  <c:v>386511</c:v>
                </c:pt>
                <c:pt idx="20">
                  <c:v>371253</c:v>
                </c:pt>
                <c:pt idx="21">
                  <c:v>353556</c:v>
                </c:pt>
                <c:pt idx="22">
                  <c:v>335926</c:v>
                </c:pt>
                <c:pt idx="23">
                  <c:v>315670</c:v>
                </c:pt>
                <c:pt idx="24">
                  <c:v>294367</c:v>
                </c:pt>
                <c:pt idx="25">
                  <c:v>271787</c:v>
                </c:pt>
                <c:pt idx="26">
                  <c:v>233871</c:v>
                </c:pt>
                <c:pt idx="27">
                  <c:v>222608</c:v>
                </c:pt>
                <c:pt idx="28">
                  <c:v>200444</c:v>
                </c:pt>
                <c:pt idx="29">
                  <c:v>184142</c:v>
                </c:pt>
                <c:pt idx="30">
                  <c:v>193233</c:v>
                </c:pt>
                <c:pt idx="31">
                  <c:v>219055</c:v>
                </c:pt>
                <c:pt idx="32">
                  <c:v>246567</c:v>
                </c:pt>
                <c:pt idx="33">
                  <c:v>271090</c:v>
                </c:pt>
                <c:pt idx="34">
                  <c:v>294444</c:v>
                </c:pt>
                <c:pt idx="35">
                  <c:v>333649</c:v>
                </c:pt>
                <c:pt idx="36">
                  <c:v>343102</c:v>
                </c:pt>
                <c:pt idx="37">
                  <c:v>361250</c:v>
                </c:pt>
                <c:pt idx="38">
                  <c:v>379096</c:v>
                </c:pt>
                <c:pt idx="39">
                  <c:v>393493</c:v>
                </c:pt>
                <c:pt idx="40">
                  <c:v>408166</c:v>
                </c:pt>
                <c:pt idx="41">
                  <c:v>422102</c:v>
                </c:pt>
                <c:pt idx="42">
                  <c:v>413464</c:v>
                </c:pt>
                <c:pt idx="43">
                  <c:v>395974</c:v>
                </c:pt>
                <c:pt idx="44">
                  <c:v>378663</c:v>
                </c:pt>
                <c:pt idx="45">
                  <c:v>362579</c:v>
                </c:pt>
                <c:pt idx="46">
                  <c:v>345272</c:v>
                </c:pt>
                <c:pt idx="47">
                  <c:v>326125</c:v>
                </c:pt>
                <c:pt idx="48">
                  <c:v>306504</c:v>
                </c:pt>
                <c:pt idx="49">
                  <c:v>284259</c:v>
                </c:pt>
                <c:pt idx="50">
                  <c:v>244297</c:v>
                </c:pt>
                <c:pt idx="51">
                  <c:v>233158</c:v>
                </c:pt>
                <c:pt idx="52">
                  <c:v>211453</c:v>
                </c:pt>
                <c:pt idx="53">
                  <c:v>190498</c:v>
                </c:pt>
                <c:pt idx="54">
                  <c:v>179937</c:v>
                </c:pt>
                <c:pt idx="55">
                  <c:v>188180</c:v>
                </c:pt>
                <c:pt idx="56">
                  <c:v>213178</c:v>
                </c:pt>
                <c:pt idx="57">
                  <c:v>239223</c:v>
                </c:pt>
                <c:pt idx="58">
                  <c:v>264600</c:v>
                </c:pt>
                <c:pt idx="59">
                  <c:v>286431</c:v>
                </c:pt>
                <c:pt idx="60">
                  <c:v>325068</c:v>
                </c:pt>
                <c:pt idx="61">
                  <c:v>336280</c:v>
                </c:pt>
                <c:pt idx="62">
                  <c:v>351558</c:v>
                </c:pt>
                <c:pt idx="63">
                  <c:v>366662</c:v>
                </c:pt>
                <c:pt idx="64">
                  <c:v>380971</c:v>
                </c:pt>
                <c:pt idx="65">
                  <c:v>396472</c:v>
                </c:pt>
                <c:pt idx="66">
                  <c:v>413635</c:v>
                </c:pt>
                <c:pt idx="67">
                  <c:v>404303</c:v>
                </c:pt>
                <c:pt idx="68">
                  <c:v>384501</c:v>
                </c:pt>
                <c:pt idx="69">
                  <c:v>370808</c:v>
                </c:pt>
                <c:pt idx="70">
                  <c:v>353606</c:v>
                </c:pt>
                <c:pt idx="71">
                  <c:v>337921</c:v>
                </c:pt>
                <c:pt idx="72">
                  <c:v>317256</c:v>
                </c:pt>
                <c:pt idx="73">
                  <c:v>297883</c:v>
                </c:pt>
                <c:pt idx="74">
                  <c:v>277038</c:v>
                </c:pt>
                <c:pt idx="75">
                  <c:v>237835</c:v>
                </c:pt>
                <c:pt idx="76">
                  <c:v>226939</c:v>
                </c:pt>
                <c:pt idx="77">
                  <c:v>205142</c:v>
                </c:pt>
                <c:pt idx="78">
                  <c:v>184797</c:v>
                </c:pt>
                <c:pt idx="79">
                  <c:v>177688</c:v>
                </c:pt>
                <c:pt idx="80">
                  <c:v>185539</c:v>
                </c:pt>
                <c:pt idx="81">
                  <c:v>210208</c:v>
                </c:pt>
                <c:pt idx="82">
                  <c:v>235721</c:v>
                </c:pt>
                <c:pt idx="83">
                  <c:v>261468</c:v>
                </c:pt>
                <c:pt idx="84">
                  <c:v>283500</c:v>
                </c:pt>
                <c:pt idx="85">
                  <c:v>302459</c:v>
                </c:pt>
                <c:pt idx="86">
                  <c:v>336983</c:v>
                </c:pt>
                <c:pt idx="87">
                  <c:v>346010</c:v>
                </c:pt>
                <c:pt idx="88">
                  <c:v>370458</c:v>
                </c:pt>
                <c:pt idx="89">
                  <c:v>378270</c:v>
                </c:pt>
                <c:pt idx="90">
                  <c:v>393186</c:v>
                </c:pt>
                <c:pt idx="91">
                  <c:v>407512</c:v>
                </c:pt>
                <c:pt idx="92">
                  <c:v>395135</c:v>
                </c:pt>
                <c:pt idx="93">
                  <c:v>378414</c:v>
                </c:pt>
                <c:pt idx="94">
                  <c:v>364517</c:v>
                </c:pt>
                <c:pt idx="95">
                  <c:v>347867</c:v>
                </c:pt>
                <c:pt idx="96">
                  <c:v>332722</c:v>
                </c:pt>
                <c:pt idx="97">
                  <c:v>313738</c:v>
                </c:pt>
                <c:pt idx="98">
                  <c:v>292279</c:v>
                </c:pt>
                <c:pt idx="99">
                  <c:v>270471</c:v>
                </c:pt>
                <c:pt idx="100">
                  <c:v>231624</c:v>
                </c:pt>
                <c:pt idx="101">
                  <c:v>219563</c:v>
                </c:pt>
                <c:pt idx="102">
                  <c:v>198632</c:v>
                </c:pt>
                <c:pt idx="103">
                  <c:v>181561</c:v>
                </c:pt>
                <c:pt idx="104">
                  <c:v>175859</c:v>
                </c:pt>
                <c:pt idx="105">
                  <c:v>185363</c:v>
                </c:pt>
                <c:pt idx="106">
                  <c:v>209794</c:v>
                </c:pt>
                <c:pt idx="107">
                  <c:v>234132</c:v>
                </c:pt>
                <c:pt idx="108">
                  <c:v>258567</c:v>
                </c:pt>
                <c:pt idx="109">
                  <c:v>291962</c:v>
                </c:pt>
                <c:pt idx="110">
                  <c:v>300636</c:v>
                </c:pt>
                <c:pt idx="111">
                  <c:v>331442</c:v>
                </c:pt>
                <c:pt idx="112">
                  <c:v>341000</c:v>
                </c:pt>
                <c:pt idx="113">
                  <c:v>356776</c:v>
                </c:pt>
                <c:pt idx="114">
                  <c:v>370525</c:v>
                </c:pt>
                <c:pt idx="115">
                  <c:v>385766</c:v>
                </c:pt>
                <c:pt idx="116">
                  <c:v>399825</c:v>
                </c:pt>
                <c:pt idx="117">
                  <c:v>384438</c:v>
                </c:pt>
                <c:pt idx="118">
                  <c:v>368101</c:v>
                </c:pt>
                <c:pt idx="119">
                  <c:v>353094</c:v>
                </c:pt>
                <c:pt idx="120">
                  <c:v>339101</c:v>
                </c:pt>
                <c:pt idx="121">
                  <c:v>323385</c:v>
                </c:pt>
                <c:pt idx="122">
                  <c:v>305872</c:v>
                </c:pt>
                <c:pt idx="123">
                  <c:v>284622</c:v>
                </c:pt>
                <c:pt idx="124">
                  <c:v>247117</c:v>
                </c:pt>
                <c:pt idx="125">
                  <c:v>236475</c:v>
                </c:pt>
                <c:pt idx="126">
                  <c:v>214054</c:v>
                </c:pt>
                <c:pt idx="127">
                  <c:v>193183</c:v>
                </c:pt>
                <c:pt idx="128">
                  <c:v>178753</c:v>
                </c:pt>
                <c:pt idx="129">
                  <c:v>173584</c:v>
                </c:pt>
                <c:pt idx="130">
                  <c:v>186302</c:v>
                </c:pt>
                <c:pt idx="131">
                  <c:v>209363</c:v>
                </c:pt>
                <c:pt idx="132">
                  <c:v>235093</c:v>
                </c:pt>
                <c:pt idx="133">
                  <c:v>261365</c:v>
                </c:pt>
                <c:pt idx="134">
                  <c:v>282050</c:v>
                </c:pt>
                <c:pt idx="135">
                  <c:v>299947</c:v>
                </c:pt>
                <c:pt idx="136">
                  <c:v>331754</c:v>
                </c:pt>
                <c:pt idx="137">
                  <c:v>340268</c:v>
                </c:pt>
                <c:pt idx="138">
                  <c:v>354402</c:v>
                </c:pt>
                <c:pt idx="139">
                  <c:v>367063</c:v>
                </c:pt>
                <c:pt idx="140">
                  <c:v>383228</c:v>
                </c:pt>
                <c:pt idx="141">
                  <c:v>396046</c:v>
                </c:pt>
                <c:pt idx="142">
                  <c:v>377634</c:v>
                </c:pt>
                <c:pt idx="143">
                  <c:v>361276</c:v>
                </c:pt>
                <c:pt idx="144">
                  <c:v>347075</c:v>
                </c:pt>
                <c:pt idx="145">
                  <c:v>332799</c:v>
                </c:pt>
                <c:pt idx="146">
                  <c:v>317741</c:v>
                </c:pt>
                <c:pt idx="147">
                  <c:v>301259</c:v>
                </c:pt>
                <c:pt idx="148">
                  <c:v>280068</c:v>
                </c:pt>
                <c:pt idx="149">
                  <c:v>243380</c:v>
                </c:pt>
                <c:pt idx="150">
                  <c:v>232172</c:v>
                </c:pt>
                <c:pt idx="151">
                  <c:v>210459</c:v>
                </c:pt>
                <c:pt idx="152">
                  <c:v>189523</c:v>
                </c:pt>
                <c:pt idx="153">
                  <c:v>178008</c:v>
                </c:pt>
                <c:pt idx="154">
                  <c:v>174652</c:v>
                </c:pt>
                <c:pt idx="155">
                  <c:v>188830</c:v>
                </c:pt>
                <c:pt idx="156">
                  <c:v>213527</c:v>
                </c:pt>
                <c:pt idx="157">
                  <c:v>238390</c:v>
                </c:pt>
                <c:pt idx="158">
                  <c:v>262192</c:v>
                </c:pt>
                <c:pt idx="159">
                  <c:v>281998</c:v>
                </c:pt>
                <c:pt idx="160">
                  <c:v>299706</c:v>
                </c:pt>
                <c:pt idx="161">
                  <c:v>332494</c:v>
                </c:pt>
                <c:pt idx="162">
                  <c:v>338854</c:v>
                </c:pt>
                <c:pt idx="163">
                  <c:v>352769</c:v>
                </c:pt>
                <c:pt idx="164">
                  <c:v>367826</c:v>
                </c:pt>
                <c:pt idx="165">
                  <c:v>379258</c:v>
                </c:pt>
                <c:pt idx="166">
                  <c:v>389569</c:v>
                </c:pt>
                <c:pt idx="167">
                  <c:v>370702</c:v>
                </c:pt>
                <c:pt idx="168">
                  <c:v>356688</c:v>
                </c:pt>
                <c:pt idx="169">
                  <c:v>343953</c:v>
                </c:pt>
                <c:pt idx="170">
                  <c:v>328670</c:v>
                </c:pt>
                <c:pt idx="171">
                  <c:v>314012</c:v>
                </c:pt>
                <c:pt idx="172">
                  <c:v>296315</c:v>
                </c:pt>
                <c:pt idx="173">
                  <c:v>277340</c:v>
                </c:pt>
                <c:pt idx="174">
                  <c:v>238951</c:v>
                </c:pt>
                <c:pt idx="175">
                  <c:v>227567</c:v>
                </c:pt>
                <c:pt idx="176">
                  <c:v>205558</c:v>
                </c:pt>
                <c:pt idx="177">
                  <c:v>186111</c:v>
                </c:pt>
                <c:pt idx="178">
                  <c:v>176604</c:v>
                </c:pt>
                <c:pt idx="179">
                  <c:v>174259</c:v>
                </c:pt>
                <c:pt idx="180">
                  <c:v>189708</c:v>
                </c:pt>
                <c:pt idx="181">
                  <c:v>213736</c:v>
                </c:pt>
                <c:pt idx="182">
                  <c:v>238827</c:v>
                </c:pt>
                <c:pt idx="183">
                  <c:v>263072</c:v>
                </c:pt>
                <c:pt idx="184">
                  <c:v>282720</c:v>
                </c:pt>
                <c:pt idx="185">
                  <c:v>299928</c:v>
                </c:pt>
                <c:pt idx="186">
                  <c:v>331319</c:v>
                </c:pt>
                <c:pt idx="187">
                  <c:v>339191</c:v>
                </c:pt>
                <c:pt idx="188">
                  <c:v>351958</c:v>
                </c:pt>
                <c:pt idx="189">
                  <c:v>363293</c:v>
                </c:pt>
                <c:pt idx="190">
                  <c:v>377768</c:v>
                </c:pt>
                <c:pt idx="191">
                  <c:v>384933</c:v>
                </c:pt>
                <c:pt idx="192">
                  <c:v>366976</c:v>
                </c:pt>
                <c:pt idx="193">
                  <c:v>352205</c:v>
                </c:pt>
                <c:pt idx="194">
                  <c:v>339535</c:v>
                </c:pt>
                <c:pt idx="195">
                  <c:v>324217</c:v>
                </c:pt>
                <c:pt idx="196">
                  <c:v>308870</c:v>
                </c:pt>
                <c:pt idx="197">
                  <c:v>292390</c:v>
                </c:pt>
                <c:pt idx="198">
                  <c:v>273044</c:v>
                </c:pt>
                <c:pt idx="199">
                  <c:v>234917</c:v>
                </c:pt>
                <c:pt idx="200">
                  <c:v>223593</c:v>
                </c:pt>
                <c:pt idx="201">
                  <c:v>203063</c:v>
                </c:pt>
                <c:pt idx="202">
                  <c:v>183660</c:v>
                </c:pt>
                <c:pt idx="203">
                  <c:v>175650</c:v>
                </c:pt>
                <c:pt idx="204">
                  <c:v>174080</c:v>
                </c:pt>
                <c:pt idx="205">
                  <c:v>190447</c:v>
                </c:pt>
                <c:pt idx="206">
                  <c:v>215076</c:v>
                </c:pt>
                <c:pt idx="207">
                  <c:v>239354</c:v>
                </c:pt>
                <c:pt idx="208">
                  <c:v>262754</c:v>
                </c:pt>
                <c:pt idx="209">
                  <c:v>293321</c:v>
                </c:pt>
                <c:pt idx="210">
                  <c:v>301330</c:v>
                </c:pt>
                <c:pt idx="211">
                  <c:v>327586</c:v>
                </c:pt>
                <c:pt idx="212">
                  <c:v>334959</c:v>
                </c:pt>
                <c:pt idx="213">
                  <c:v>348940</c:v>
                </c:pt>
                <c:pt idx="214">
                  <c:v>361684</c:v>
                </c:pt>
                <c:pt idx="215">
                  <c:v>375796</c:v>
                </c:pt>
                <c:pt idx="216">
                  <c:v>379683</c:v>
                </c:pt>
                <c:pt idx="217">
                  <c:v>361489</c:v>
                </c:pt>
                <c:pt idx="218">
                  <c:v>349172</c:v>
                </c:pt>
                <c:pt idx="219">
                  <c:v>335166</c:v>
                </c:pt>
                <c:pt idx="220">
                  <c:v>311858</c:v>
                </c:pt>
                <c:pt idx="221">
                  <c:v>303598</c:v>
                </c:pt>
                <c:pt idx="222">
                  <c:v>290100</c:v>
                </c:pt>
                <c:pt idx="223">
                  <c:v>253965</c:v>
                </c:pt>
                <c:pt idx="224">
                  <c:v>242701</c:v>
                </c:pt>
                <c:pt idx="225">
                  <c:v>207593</c:v>
                </c:pt>
                <c:pt idx="226">
                  <c:v>186690</c:v>
                </c:pt>
                <c:pt idx="227">
                  <c:v>180423</c:v>
                </c:pt>
                <c:pt idx="228">
                  <c:v>175582</c:v>
                </c:pt>
                <c:pt idx="229">
                  <c:v>175219</c:v>
                </c:pt>
                <c:pt idx="230">
                  <c:v>192522</c:v>
                </c:pt>
                <c:pt idx="231">
                  <c:v>216049</c:v>
                </c:pt>
                <c:pt idx="232">
                  <c:v>240363</c:v>
                </c:pt>
                <c:pt idx="233">
                  <c:v>263744</c:v>
                </c:pt>
                <c:pt idx="234">
                  <c:v>283033</c:v>
                </c:pt>
                <c:pt idx="235">
                  <c:v>299430</c:v>
                </c:pt>
                <c:pt idx="236">
                  <c:v>329507</c:v>
                </c:pt>
                <c:pt idx="237">
                  <c:v>337827</c:v>
                </c:pt>
                <c:pt idx="238">
                  <c:v>348869</c:v>
                </c:pt>
                <c:pt idx="239">
                  <c:v>361921</c:v>
                </c:pt>
                <c:pt idx="240">
                  <c:v>375873</c:v>
                </c:pt>
                <c:pt idx="241">
                  <c:v>376967</c:v>
                </c:pt>
                <c:pt idx="242">
                  <c:v>361500</c:v>
                </c:pt>
                <c:pt idx="243">
                  <c:v>348142</c:v>
                </c:pt>
                <c:pt idx="244">
                  <c:v>334464</c:v>
                </c:pt>
                <c:pt idx="245">
                  <c:v>321220</c:v>
                </c:pt>
                <c:pt idx="246">
                  <c:v>306499</c:v>
                </c:pt>
                <c:pt idx="247">
                  <c:v>287001</c:v>
                </c:pt>
                <c:pt idx="248">
                  <c:v>250998</c:v>
                </c:pt>
                <c:pt idx="249">
                  <c:v>240827</c:v>
                </c:pt>
                <c:pt idx="250">
                  <c:v>219607</c:v>
                </c:pt>
                <c:pt idx="251">
                  <c:v>198393</c:v>
                </c:pt>
                <c:pt idx="252">
                  <c:v>180999</c:v>
                </c:pt>
                <c:pt idx="253">
                  <c:v>175236</c:v>
                </c:pt>
                <c:pt idx="254">
                  <c:v>175068</c:v>
                </c:pt>
                <c:pt idx="255">
                  <c:v>192868</c:v>
                </c:pt>
                <c:pt idx="256">
                  <c:v>217004</c:v>
                </c:pt>
                <c:pt idx="257">
                  <c:v>240952</c:v>
                </c:pt>
                <c:pt idx="258">
                  <c:v>265168</c:v>
                </c:pt>
                <c:pt idx="259">
                  <c:v>283926</c:v>
                </c:pt>
                <c:pt idx="260">
                  <c:v>298924</c:v>
                </c:pt>
                <c:pt idx="261">
                  <c:v>329685</c:v>
                </c:pt>
                <c:pt idx="262">
                  <c:v>337050</c:v>
                </c:pt>
                <c:pt idx="263">
                  <c:v>349753</c:v>
                </c:pt>
                <c:pt idx="264">
                  <c:v>360984</c:v>
                </c:pt>
                <c:pt idx="265">
                  <c:v>376849</c:v>
                </c:pt>
                <c:pt idx="266">
                  <c:v>372278</c:v>
                </c:pt>
                <c:pt idx="267">
                  <c:v>355095</c:v>
                </c:pt>
                <c:pt idx="268">
                  <c:v>344299</c:v>
                </c:pt>
                <c:pt idx="269">
                  <c:v>332693</c:v>
                </c:pt>
                <c:pt idx="270">
                  <c:v>319104</c:v>
                </c:pt>
                <c:pt idx="271">
                  <c:v>302648</c:v>
                </c:pt>
                <c:pt idx="272">
                  <c:v>285772</c:v>
                </c:pt>
                <c:pt idx="273">
                  <c:v>248487</c:v>
                </c:pt>
                <c:pt idx="274">
                  <c:v>237343</c:v>
                </c:pt>
                <c:pt idx="275">
                  <c:v>216049</c:v>
                </c:pt>
                <c:pt idx="276">
                  <c:v>195771</c:v>
                </c:pt>
                <c:pt idx="277">
                  <c:v>179665</c:v>
                </c:pt>
                <c:pt idx="278">
                  <c:v>173636</c:v>
                </c:pt>
                <c:pt idx="279">
                  <c:v>175517</c:v>
                </c:pt>
                <c:pt idx="280">
                  <c:v>193941</c:v>
                </c:pt>
                <c:pt idx="281">
                  <c:v>217926</c:v>
                </c:pt>
                <c:pt idx="282">
                  <c:v>242590</c:v>
                </c:pt>
                <c:pt idx="283">
                  <c:v>267419</c:v>
                </c:pt>
                <c:pt idx="284">
                  <c:v>285598</c:v>
                </c:pt>
                <c:pt idx="285">
                  <c:v>300634</c:v>
                </c:pt>
                <c:pt idx="286">
                  <c:v>329439</c:v>
                </c:pt>
                <c:pt idx="287">
                  <c:v>337625</c:v>
                </c:pt>
                <c:pt idx="288">
                  <c:v>350192</c:v>
                </c:pt>
                <c:pt idx="289">
                  <c:v>361588</c:v>
                </c:pt>
                <c:pt idx="290">
                  <c:v>375892</c:v>
                </c:pt>
                <c:pt idx="291">
                  <c:v>372740</c:v>
                </c:pt>
                <c:pt idx="292">
                  <c:v>355616</c:v>
                </c:pt>
                <c:pt idx="293">
                  <c:v>343290</c:v>
                </c:pt>
                <c:pt idx="294">
                  <c:v>330971</c:v>
                </c:pt>
                <c:pt idx="295">
                  <c:v>317377</c:v>
                </c:pt>
                <c:pt idx="296">
                  <c:v>302247</c:v>
                </c:pt>
                <c:pt idx="297">
                  <c:v>284700</c:v>
                </c:pt>
                <c:pt idx="298">
                  <c:v>248208</c:v>
                </c:pt>
                <c:pt idx="299">
                  <c:v>236948</c:v>
                </c:pt>
                <c:pt idx="300">
                  <c:v>215274</c:v>
                </c:pt>
                <c:pt idx="301">
                  <c:v>194840</c:v>
                </c:pt>
                <c:pt idx="302">
                  <c:v>179715</c:v>
                </c:pt>
                <c:pt idx="303">
                  <c:v>173942</c:v>
                </c:pt>
                <c:pt idx="304">
                  <c:v>177098</c:v>
                </c:pt>
                <c:pt idx="305">
                  <c:v>195865</c:v>
                </c:pt>
                <c:pt idx="306">
                  <c:v>221770</c:v>
                </c:pt>
                <c:pt idx="307">
                  <c:v>246350</c:v>
                </c:pt>
                <c:pt idx="308">
                  <c:v>269662</c:v>
                </c:pt>
                <c:pt idx="309">
                  <c:v>287298</c:v>
                </c:pt>
                <c:pt idx="310">
                  <c:v>302313</c:v>
                </c:pt>
                <c:pt idx="311">
                  <c:v>331239</c:v>
                </c:pt>
                <c:pt idx="312">
                  <c:v>338273</c:v>
                </c:pt>
                <c:pt idx="313">
                  <c:v>349945</c:v>
                </c:pt>
                <c:pt idx="314">
                  <c:v>362448</c:v>
                </c:pt>
                <c:pt idx="315">
                  <c:v>377950</c:v>
                </c:pt>
                <c:pt idx="316">
                  <c:v>368853</c:v>
                </c:pt>
                <c:pt idx="317">
                  <c:v>353567</c:v>
                </c:pt>
                <c:pt idx="318">
                  <c:v>342841</c:v>
                </c:pt>
                <c:pt idx="319">
                  <c:v>329671</c:v>
                </c:pt>
                <c:pt idx="320">
                  <c:v>315884</c:v>
                </c:pt>
                <c:pt idx="321">
                  <c:v>302853</c:v>
                </c:pt>
                <c:pt idx="322">
                  <c:v>284133</c:v>
                </c:pt>
                <c:pt idx="323">
                  <c:v>246016</c:v>
                </c:pt>
                <c:pt idx="324">
                  <c:v>235350</c:v>
                </c:pt>
                <c:pt idx="325">
                  <c:v>213730</c:v>
                </c:pt>
                <c:pt idx="326">
                  <c:v>194029</c:v>
                </c:pt>
                <c:pt idx="327">
                  <c:v>180558</c:v>
                </c:pt>
                <c:pt idx="328">
                  <c:v>174746</c:v>
                </c:pt>
                <c:pt idx="329">
                  <c:v>179666</c:v>
                </c:pt>
                <c:pt idx="330">
                  <c:v>199903</c:v>
                </c:pt>
                <c:pt idx="331">
                  <c:v>224629</c:v>
                </c:pt>
                <c:pt idx="332">
                  <c:v>248369</c:v>
                </c:pt>
                <c:pt idx="333">
                  <c:v>271597</c:v>
                </c:pt>
                <c:pt idx="334">
                  <c:v>289301</c:v>
                </c:pt>
                <c:pt idx="335">
                  <c:v>319993</c:v>
                </c:pt>
                <c:pt idx="336">
                  <c:v>327341</c:v>
                </c:pt>
                <c:pt idx="337">
                  <c:v>340255</c:v>
                </c:pt>
                <c:pt idx="338">
                  <c:v>352376</c:v>
                </c:pt>
                <c:pt idx="339">
                  <c:v>364550</c:v>
                </c:pt>
                <c:pt idx="340">
                  <c:v>378860</c:v>
                </c:pt>
                <c:pt idx="341">
                  <c:v>370741</c:v>
                </c:pt>
                <c:pt idx="342">
                  <c:v>356534</c:v>
                </c:pt>
                <c:pt idx="343">
                  <c:v>342194</c:v>
                </c:pt>
                <c:pt idx="344">
                  <c:v>329962</c:v>
                </c:pt>
                <c:pt idx="345">
                  <c:v>315256</c:v>
                </c:pt>
                <c:pt idx="346">
                  <c:v>298892</c:v>
                </c:pt>
                <c:pt idx="347">
                  <c:v>282873</c:v>
                </c:pt>
                <c:pt idx="348">
                  <c:v>246198</c:v>
                </c:pt>
                <c:pt idx="349">
                  <c:v>234668</c:v>
                </c:pt>
                <c:pt idx="350">
                  <c:v>212770</c:v>
                </c:pt>
                <c:pt idx="351">
                  <c:v>191747</c:v>
                </c:pt>
                <c:pt idx="352">
                  <c:v>179631</c:v>
                </c:pt>
                <c:pt idx="353">
                  <c:v>174135</c:v>
                </c:pt>
                <c:pt idx="354">
                  <c:v>181306</c:v>
                </c:pt>
                <c:pt idx="355">
                  <c:v>201364</c:v>
                </c:pt>
                <c:pt idx="356">
                  <c:v>226696</c:v>
                </c:pt>
                <c:pt idx="357">
                  <c:v>249997</c:v>
                </c:pt>
                <c:pt idx="358">
                  <c:v>270880</c:v>
                </c:pt>
                <c:pt idx="359">
                  <c:v>288720</c:v>
                </c:pt>
                <c:pt idx="360">
                  <c:v>302714</c:v>
                </c:pt>
                <c:pt idx="361">
                  <c:v>331723</c:v>
                </c:pt>
                <c:pt idx="362">
                  <c:v>337758</c:v>
                </c:pt>
                <c:pt idx="363">
                  <c:v>348465</c:v>
                </c:pt>
                <c:pt idx="364">
                  <c:v>361216</c:v>
                </c:pt>
                <c:pt idx="365">
                  <c:v>374171</c:v>
                </c:pt>
                <c:pt idx="366">
                  <c:v>362139</c:v>
                </c:pt>
                <c:pt idx="367">
                  <c:v>346998</c:v>
                </c:pt>
                <c:pt idx="368">
                  <c:v>337075</c:v>
                </c:pt>
                <c:pt idx="369">
                  <c:v>324948</c:v>
                </c:pt>
                <c:pt idx="370">
                  <c:v>312019</c:v>
                </c:pt>
                <c:pt idx="371">
                  <c:v>297130</c:v>
                </c:pt>
                <c:pt idx="372">
                  <c:v>279194</c:v>
                </c:pt>
                <c:pt idx="373">
                  <c:v>241820</c:v>
                </c:pt>
                <c:pt idx="374">
                  <c:v>230916</c:v>
                </c:pt>
                <c:pt idx="375">
                  <c:v>209804</c:v>
                </c:pt>
                <c:pt idx="376">
                  <c:v>189463</c:v>
                </c:pt>
                <c:pt idx="377">
                  <c:v>178629</c:v>
                </c:pt>
                <c:pt idx="378">
                  <c:v>172925</c:v>
                </c:pt>
                <c:pt idx="379">
                  <c:v>168803</c:v>
                </c:pt>
                <c:pt idx="380">
                  <c:v>166334</c:v>
                </c:pt>
                <c:pt idx="381">
                  <c:v>164134</c:v>
                </c:pt>
                <c:pt idx="382">
                  <c:v>162343</c:v>
                </c:pt>
                <c:pt idx="383">
                  <c:v>160614</c:v>
                </c:pt>
                <c:pt idx="384">
                  <c:v>159318</c:v>
                </c:pt>
                <c:pt idx="385">
                  <c:v>157669</c:v>
                </c:pt>
                <c:pt idx="386">
                  <c:v>156993</c:v>
                </c:pt>
              </c:numCache>
            </c:numRef>
          </c:yVal>
        </c:ser>
        <c:axId val="85217664"/>
        <c:axId val="85220352"/>
      </c:scatterChart>
      <c:scatterChart>
        <c:scatterStyle val="lineMarker"/>
        <c:ser>
          <c:idx val="0"/>
          <c:order val="0"/>
          <c:tx>
            <c:v>Extension</c:v>
          </c:tx>
          <c:xVal>
            <c:numRef>
              <c:f>finaldatafrombowl!$A$25:$A$411</c:f>
              <c:numCache>
                <c:formatCode>General</c:formatCode>
                <c:ptCount val="387"/>
                <c:pt idx="0">
                  <c:v>0</c:v>
                </c:pt>
                <c:pt idx="1">
                  <c:v>2</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numCache>
            </c:numRef>
          </c:xVal>
          <c:yVal>
            <c:numRef>
              <c:f>finaldatafrombowl!$D$25:$D$411</c:f>
              <c:numCache>
                <c:formatCode>General</c:formatCode>
                <c:ptCount val="387"/>
                <c:pt idx="0">
                  <c:v>1.6949152542372881E-3</c:v>
                </c:pt>
                <c:pt idx="1">
                  <c:v>1.6949152542372881E-3</c:v>
                </c:pt>
                <c:pt idx="2">
                  <c:v>1.6949152542372881E-3</c:v>
                </c:pt>
                <c:pt idx="3">
                  <c:v>1.6949152542372881E-3</c:v>
                </c:pt>
                <c:pt idx="4">
                  <c:v>1.6949152542372881E-3</c:v>
                </c:pt>
                <c:pt idx="5">
                  <c:v>1.2429378531073445E-2</c:v>
                </c:pt>
                <c:pt idx="6">
                  <c:v>2.9378531073446325E-2</c:v>
                </c:pt>
                <c:pt idx="7">
                  <c:v>4.632768361581921E-2</c:v>
                </c:pt>
                <c:pt idx="8">
                  <c:v>6.2711864406779658E-2</c:v>
                </c:pt>
                <c:pt idx="9">
                  <c:v>7.9661016949152536E-2</c:v>
                </c:pt>
                <c:pt idx="10">
                  <c:v>9.6610169491525427E-2</c:v>
                </c:pt>
                <c:pt idx="11">
                  <c:v>0.11355932203389831</c:v>
                </c:pt>
                <c:pt idx="12">
                  <c:v>0.13050847457627118</c:v>
                </c:pt>
                <c:pt idx="13">
                  <c:v>0.14745762711864407</c:v>
                </c:pt>
                <c:pt idx="14">
                  <c:v>0.16440677966101694</c:v>
                </c:pt>
                <c:pt idx="15">
                  <c:v>0.1807909604519774</c:v>
                </c:pt>
                <c:pt idx="16">
                  <c:v>0.19774011299435026</c:v>
                </c:pt>
                <c:pt idx="17">
                  <c:v>0.20056497175141241</c:v>
                </c:pt>
                <c:pt idx="18">
                  <c:v>0.18361581920903955</c:v>
                </c:pt>
                <c:pt idx="19">
                  <c:v>0.16666666666666666</c:v>
                </c:pt>
                <c:pt idx="20">
                  <c:v>0.14971751412429379</c:v>
                </c:pt>
                <c:pt idx="21">
                  <c:v>0.13333333333333333</c:v>
                </c:pt>
                <c:pt idx="22">
                  <c:v>0.11638418079096044</c:v>
                </c:pt>
                <c:pt idx="23">
                  <c:v>9.9435028248587562E-2</c:v>
                </c:pt>
                <c:pt idx="24">
                  <c:v>8.2485875706214684E-2</c:v>
                </c:pt>
                <c:pt idx="25">
                  <c:v>6.5536723163841806E-2</c:v>
                </c:pt>
                <c:pt idx="26">
                  <c:v>4.8587570621468922E-2</c:v>
                </c:pt>
                <c:pt idx="27">
                  <c:v>3.1638418079096044E-2</c:v>
                </c:pt>
                <c:pt idx="28">
                  <c:v>1.5254237288135592E-2</c:v>
                </c:pt>
                <c:pt idx="29">
                  <c:v>1.6949152542372881E-3</c:v>
                </c:pt>
                <c:pt idx="30">
                  <c:v>1.4124293785310734E-2</c:v>
                </c:pt>
                <c:pt idx="31">
                  <c:v>3.1073446327683614E-2</c:v>
                </c:pt>
                <c:pt idx="32">
                  <c:v>4.8022598870056499E-2</c:v>
                </c:pt>
                <c:pt idx="33">
                  <c:v>6.4971751412429377E-2</c:v>
                </c:pt>
                <c:pt idx="34">
                  <c:v>8.1920903954802254E-2</c:v>
                </c:pt>
                <c:pt idx="35">
                  <c:v>9.8870056497175132E-2</c:v>
                </c:pt>
                <c:pt idx="36">
                  <c:v>0.11525423728813558</c:v>
                </c:pt>
                <c:pt idx="37">
                  <c:v>0.13220338983050847</c:v>
                </c:pt>
                <c:pt idx="38">
                  <c:v>0.14915254237288136</c:v>
                </c:pt>
                <c:pt idx="39">
                  <c:v>0.16610169491525423</c:v>
                </c:pt>
                <c:pt idx="40">
                  <c:v>0.18305084745762712</c:v>
                </c:pt>
                <c:pt idx="41">
                  <c:v>0.19999999999999998</c:v>
                </c:pt>
                <c:pt idx="42">
                  <c:v>0.19830508474576269</c:v>
                </c:pt>
                <c:pt idx="43">
                  <c:v>0.18192090395480226</c:v>
                </c:pt>
                <c:pt idx="44">
                  <c:v>0.16497175141242937</c:v>
                </c:pt>
                <c:pt idx="45">
                  <c:v>0.1480225988700565</c:v>
                </c:pt>
                <c:pt idx="46">
                  <c:v>0.13107344632768361</c:v>
                </c:pt>
                <c:pt idx="47">
                  <c:v>0.11412429378531073</c:v>
                </c:pt>
                <c:pt idx="48">
                  <c:v>9.7175141242937843E-2</c:v>
                </c:pt>
                <c:pt idx="49">
                  <c:v>8.0225988700564965E-2</c:v>
                </c:pt>
                <c:pt idx="50">
                  <c:v>6.3841807909604517E-2</c:v>
                </c:pt>
                <c:pt idx="51">
                  <c:v>4.6892655367231639E-2</c:v>
                </c:pt>
                <c:pt idx="52">
                  <c:v>2.9943502824858755E-2</c:v>
                </c:pt>
                <c:pt idx="53">
                  <c:v>1.2994350282485875E-2</c:v>
                </c:pt>
                <c:pt idx="54">
                  <c:v>1.6949152542372881E-3</c:v>
                </c:pt>
                <c:pt idx="55">
                  <c:v>1.5819209039548022E-2</c:v>
                </c:pt>
                <c:pt idx="56">
                  <c:v>3.2203389830508473E-2</c:v>
                </c:pt>
                <c:pt idx="57">
                  <c:v>4.9152542372881351E-2</c:v>
                </c:pt>
                <c:pt idx="58">
                  <c:v>6.6101694915254236E-2</c:v>
                </c:pt>
                <c:pt idx="59">
                  <c:v>8.3050847457627114E-2</c:v>
                </c:pt>
                <c:pt idx="60">
                  <c:v>9.9999999999999992E-2</c:v>
                </c:pt>
                <c:pt idx="61">
                  <c:v>0.11694915254237287</c:v>
                </c:pt>
                <c:pt idx="62">
                  <c:v>0.13389830508474576</c:v>
                </c:pt>
                <c:pt idx="63">
                  <c:v>0.15028248587570622</c:v>
                </c:pt>
                <c:pt idx="64">
                  <c:v>0.16723163841807909</c:v>
                </c:pt>
                <c:pt idx="65">
                  <c:v>0.18418079096045198</c:v>
                </c:pt>
                <c:pt idx="66">
                  <c:v>0.20112994350282484</c:v>
                </c:pt>
                <c:pt idx="67">
                  <c:v>0.19774011299435026</c:v>
                </c:pt>
                <c:pt idx="68">
                  <c:v>0.1807909604519774</c:v>
                </c:pt>
                <c:pt idx="69">
                  <c:v>0.16384180790960451</c:v>
                </c:pt>
                <c:pt idx="70">
                  <c:v>0.14745762711864407</c:v>
                </c:pt>
                <c:pt idx="71">
                  <c:v>0.13050847457627118</c:v>
                </c:pt>
                <c:pt idx="72">
                  <c:v>0.11355932203389831</c:v>
                </c:pt>
                <c:pt idx="73">
                  <c:v>9.6610169491525427E-2</c:v>
                </c:pt>
                <c:pt idx="74">
                  <c:v>7.9661016949152536E-2</c:v>
                </c:pt>
                <c:pt idx="75">
                  <c:v>6.2711864406779658E-2</c:v>
                </c:pt>
                <c:pt idx="76">
                  <c:v>4.576271186440678E-2</c:v>
                </c:pt>
                <c:pt idx="77">
                  <c:v>2.8813559322033895E-2</c:v>
                </c:pt>
                <c:pt idx="78">
                  <c:v>1.2429378531073445E-2</c:v>
                </c:pt>
                <c:pt idx="79">
                  <c:v>2.2598870056497176E-3</c:v>
                </c:pt>
                <c:pt idx="80">
                  <c:v>1.6949152542372881E-2</c:v>
                </c:pt>
                <c:pt idx="81">
                  <c:v>3.3898305084745763E-2</c:v>
                </c:pt>
                <c:pt idx="82">
                  <c:v>5.084745762711864E-2</c:v>
                </c:pt>
                <c:pt idx="83">
                  <c:v>6.7796610169491525E-2</c:v>
                </c:pt>
                <c:pt idx="84">
                  <c:v>8.4180790960451973E-2</c:v>
                </c:pt>
                <c:pt idx="85">
                  <c:v>0.10112994350282485</c:v>
                </c:pt>
                <c:pt idx="86">
                  <c:v>0.11807909604519773</c:v>
                </c:pt>
                <c:pt idx="87">
                  <c:v>0.13502824858757062</c:v>
                </c:pt>
                <c:pt idx="88">
                  <c:v>0.15197740112994351</c:v>
                </c:pt>
                <c:pt idx="89">
                  <c:v>0.16892655367231638</c:v>
                </c:pt>
                <c:pt idx="90">
                  <c:v>0.18587570621468927</c:v>
                </c:pt>
                <c:pt idx="91">
                  <c:v>0.20169491525423727</c:v>
                </c:pt>
                <c:pt idx="92">
                  <c:v>0.19548022598870055</c:v>
                </c:pt>
                <c:pt idx="93">
                  <c:v>0.17853107344632768</c:v>
                </c:pt>
                <c:pt idx="94">
                  <c:v>0.16214689265536722</c:v>
                </c:pt>
                <c:pt idx="95">
                  <c:v>0.14519774011299436</c:v>
                </c:pt>
                <c:pt idx="96">
                  <c:v>0.12824858757062146</c:v>
                </c:pt>
                <c:pt idx="97">
                  <c:v>0.11129943502824859</c:v>
                </c:pt>
                <c:pt idx="98">
                  <c:v>9.4350282485875708E-2</c:v>
                </c:pt>
                <c:pt idx="99">
                  <c:v>7.740112994350283E-2</c:v>
                </c:pt>
                <c:pt idx="100">
                  <c:v>6.0451977401129939E-2</c:v>
                </c:pt>
                <c:pt idx="101">
                  <c:v>4.4067796610169491E-2</c:v>
                </c:pt>
                <c:pt idx="102">
                  <c:v>2.7118644067796609E-2</c:v>
                </c:pt>
                <c:pt idx="103">
                  <c:v>1.0169491525423728E-2</c:v>
                </c:pt>
                <c:pt idx="104">
                  <c:v>2.8248587570621469E-3</c:v>
                </c:pt>
                <c:pt idx="105">
                  <c:v>1.864406779661017E-2</c:v>
                </c:pt>
                <c:pt idx="106">
                  <c:v>3.5593220338983052E-2</c:v>
                </c:pt>
                <c:pt idx="107">
                  <c:v>5.254237288135593E-2</c:v>
                </c:pt>
                <c:pt idx="108">
                  <c:v>6.8926553672316385E-2</c:v>
                </c:pt>
                <c:pt idx="109">
                  <c:v>8.5875706214689262E-2</c:v>
                </c:pt>
                <c:pt idx="110">
                  <c:v>0.10282485875706214</c:v>
                </c:pt>
                <c:pt idx="111">
                  <c:v>0.11977401129943502</c:v>
                </c:pt>
                <c:pt idx="112">
                  <c:v>0.13672316384180791</c:v>
                </c:pt>
                <c:pt idx="113">
                  <c:v>0.1536723163841808</c:v>
                </c:pt>
                <c:pt idx="114">
                  <c:v>0.17062146892655367</c:v>
                </c:pt>
                <c:pt idx="115">
                  <c:v>0.18757062146892656</c:v>
                </c:pt>
                <c:pt idx="116">
                  <c:v>0.2022598870056497</c:v>
                </c:pt>
                <c:pt idx="117">
                  <c:v>0.19322033898305085</c:v>
                </c:pt>
                <c:pt idx="118">
                  <c:v>0.17627118644067796</c:v>
                </c:pt>
                <c:pt idx="119">
                  <c:v>0.15932203389830507</c:v>
                </c:pt>
                <c:pt idx="120">
                  <c:v>0.14237288135593221</c:v>
                </c:pt>
                <c:pt idx="121">
                  <c:v>0.12598870056497175</c:v>
                </c:pt>
                <c:pt idx="122">
                  <c:v>0.10903954802259887</c:v>
                </c:pt>
                <c:pt idx="123">
                  <c:v>9.2090395480225989E-2</c:v>
                </c:pt>
                <c:pt idx="124">
                  <c:v>7.5141242937853112E-2</c:v>
                </c:pt>
                <c:pt idx="125">
                  <c:v>5.819209039548022E-2</c:v>
                </c:pt>
                <c:pt idx="126">
                  <c:v>4.1242937853107342E-2</c:v>
                </c:pt>
                <c:pt idx="127">
                  <c:v>2.4293785310734461E-2</c:v>
                </c:pt>
                <c:pt idx="128">
                  <c:v>7.3446327683615812E-3</c:v>
                </c:pt>
                <c:pt idx="129">
                  <c:v>4.5197740112994352E-3</c:v>
                </c:pt>
                <c:pt idx="130">
                  <c:v>2.1468926553672316E-2</c:v>
                </c:pt>
                <c:pt idx="131">
                  <c:v>3.84180790960452E-2</c:v>
                </c:pt>
                <c:pt idx="132">
                  <c:v>5.5367231638418078E-2</c:v>
                </c:pt>
                <c:pt idx="133">
                  <c:v>7.1751412429378533E-2</c:v>
                </c:pt>
                <c:pt idx="134">
                  <c:v>8.8700564971751411E-2</c:v>
                </c:pt>
                <c:pt idx="135">
                  <c:v>0.10564971751412429</c:v>
                </c:pt>
                <c:pt idx="136">
                  <c:v>0.12259887005649717</c:v>
                </c:pt>
                <c:pt idx="137">
                  <c:v>0.13954802259887006</c:v>
                </c:pt>
                <c:pt idx="138">
                  <c:v>0.15649717514124295</c:v>
                </c:pt>
                <c:pt idx="139">
                  <c:v>0.17344632768361581</c:v>
                </c:pt>
                <c:pt idx="140">
                  <c:v>0.18983050847457628</c:v>
                </c:pt>
                <c:pt idx="141">
                  <c:v>0.20282485875706213</c:v>
                </c:pt>
                <c:pt idx="142">
                  <c:v>0.19039548022598871</c:v>
                </c:pt>
                <c:pt idx="143">
                  <c:v>0.17344632768361581</c:v>
                </c:pt>
                <c:pt idx="144">
                  <c:v>0.15706214689265538</c:v>
                </c:pt>
                <c:pt idx="145">
                  <c:v>0.14011299435028249</c:v>
                </c:pt>
                <c:pt idx="146">
                  <c:v>0.1231638418079096</c:v>
                </c:pt>
                <c:pt idx="147">
                  <c:v>0.10621468926553672</c:v>
                </c:pt>
                <c:pt idx="148">
                  <c:v>8.9265536723163841E-2</c:v>
                </c:pt>
                <c:pt idx="149">
                  <c:v>7.2316384180790963E-2</c:v>
                </c:pt>
                <c:pt idx="150">
                  <c:v>5.5367231638418078E-2</c:v>
                </c:pt>
                <c:pt idx="151">
                  <c:v>3.898305084745763E-2</c:v>
                </c:pt>
                <c:pt idx="152">
                  <c:v>2.2033898305084745E-2</c:v>
                </c:pt>
                <c:pt idx="153">
                  <c:v>5.084745762711864E-3</c:v>
                </c:pt>
                <c:pt idx="154">
                  <c:v>6.7796610169491523E-3</c:v>
                </c:pt>
                <c:pt idx="155">
                  <c:v>2.3728813559322035E-2</c:v>
                </c:pt>
                <c:pt idx="156">
                  <c:v>4.0677966101694912E-2</c:v>
                </c:pt>
                <c:pt idx="157">
                  <c:v>5.762711864406779E-2</c:v>
                </c:pt>
                <c:pt idx="158">
                  <c:v>7.4576271186440682E-2</c:v>
                </c:pt>
                <c:pt idx="159">
                  <c:v>9.152542372881356E-2</c:v>
                </c:pt>
                <c:pt idx="160">
                  <c:v>0.10847457627118644</c:v>
                </c:pt>
                <c:pt idx="161">
                  <c:v>0.12485875706214689</c:v>
                </c:pt>
                <c:pt idx="162">
                  <c:v>0.14180790960451978</c:v>
                </c:pt>
                <c:pt idx="163">
                  <c:v>0.15875706214689267</c:v>
                </c:pt>
                <c:pt idx="164">
                  <c:v>0.17570621468926553</c:v>
                </c:pt>
                <c:pt idx="165">
                  <c:v>0.19265536723163842</c:v>
                </c:pt>
                <c:pt idx="166">
                  <c:v>0.20282485875706213</c:v>
                </c:pt>
                <c:pt idx="167">
                  <c:v>0.18813559322033899</c:v>
                </c:pt>
                <c:pt idx="168">
                  <c:v>0.17175141242937852</c:v>
                </c:pt>
                <c:pt idx="169">
                  <c:v>0.15480225988700566</c:v>
                </c:pt>
                <c:pt idx="170">
                  <c:v>0.13785310734463277</c:v>
                </c:pt>
                <c:pt idx="171">
                  <c:v>0.12090395480225988</c:v>
                </c:pt>
                <c:pt idx="172">
                  <c:v>0.103954802259887</c:v>
                </c:pt>
                <c:pt idx="173">
                  <c:v>8.7005649717514122E-2</c:v>
                </c:pt>
                <c:pt idx="174">
                  <c:v>7.0056497175141244E-2</c:v>
                </c:pt>
                <c:pt idx="175">
                  <c:v>5.3672316384180789E-2</c:v>
                </c:pt>
                <c:pt idx="176">
                  <c:v>3.6723163841807911E-2</c:v>
                </c:pt>
                <c:pt idx="177">
                  <c:v>1.977401129943503E-2</c:v>
                </c:pt>
                <c:pt idx="178">
                  <c:v>3.3898305084745762E-3</c:v>
                </c:pt>
                <c:pt idx="179">
                  <c:v>9.0395480225988704E-3</c:v>
                </c:pt>
                <c:pt idx="180">
                  <c:v>2.598870056497175E-2</c:v>
                </c:pt>
                <c:pt idx="181">
                  <c:v>4.2937853107344631E-2</c:v>
                </c:pt>
                <c:pt idx="182">
                  <c:v>5.9887005649717509E-2</c:v>
                </c:pt>
                <c:pt idx="183">
                  <c:v>7.6836158192090401E-2</c:v>
                </c:pt>
                <c:pt idx="184">
                  <c:v>9.3220338983050849E-2</c:v>
                </c:pt>
                <c:pt idx="185">
                  <c:v>0.11016949152542373</c:v>
                </c:pt>
                <c:pt idx="186">
                  <c:v>0.1271186440677966</c:v>
                </c:pt>
                <c:pt idx="187">
                  <c:v>0.1440677966101695</c:v>
                </c:pt>
                <c:pt idx="188">
                  <c:v>0.16101694915254236</c:v>
                </c:pt>
                <c:pt idx="189">
                  <c:v>0.17796610169491525</c:v>
                </c:pt>
                <c:pt idx="190">
                  <c:v>0.19491525423728812</c:v>
                </c:pt>
                <c:pt idx="191">
                  <c:v>0.2022598870056497</c:v>
                </c:pt>
                <c:pt idx="192">
                  <c:v>0.1864406779661017</c:v>
                </c:pt>
                <c:pt idx="193">
                  <c:v>0.16949152542372881</c:v>
                </c:pt>
                <c:pt idx="194">
                  <c:v>0.15310734463276837</c:v>
                </c:pt>
                <c:pt idx="195">
                  <c:v>0.13615819209039548</c:v>
                </c:pt>
                <c:pt idx="196">
                  <c:v>0.11920903954802259</c:v>
                </c:pt>
                <c:pt idx="197">
                  <c:v>0.10225988700564971</c:v>
                </c:pt>
                <c:pt idx="198">
                  <c:v>8.5310734463276833E-2</c:v>
                </c:pt>
                <c:pt idx="199">
                  <c:v>6.8361581920903955E-2</c:v>
                </c:pt>
                <c:pt idx="200">
                  <c:v>5.141242937853107E-2</c:v>
                </c:pt>
                <c:pt idx="201">
                  <c:v>3.5028248587570622E-2</c:v>
                </c:pt>
                <c:pt idx="202">
                  <c:v>1.8079096045197741E-2</c:v>
                </c:pt>
                <c:pt idx="203">
                  <c:v>2.2598870056497176E-3</c:v>
                </c:pt>
                <c:pt idx="204">
                  <c:v>1.0734463276836158E-2</c:v>
                </c:pt>
                <c:pt idx="205">
                  <c:v>2.7683615819209039E-2</c:v>
                </c:pt>
                <c:pt idx="206">
                  <c:v>4.463276836158192E-2</c:v>
                </c:pt>
                <c:pt idx="207">
                  <c:v>6.1581920903954798E-2</c:v>
                </c:pt>
                <c:pt idx="208">
                  <c:v>7.796610169491526E-2</c:v>
                </c:pt>
                <c:pt idx="209">
                  <c:v>9.4915254237288138E-2</c:v>
                </c:pt>
                <c:pt idx="210">
                  <c:v>0.11186440677966102</c:v>
                </c:pt>
                <c:pt idx="211">
                  <c:v>0.12881355932203389</c:v>
                </c:pt>
                <c:pt idx="212">
                  <c:v>0.14576271186440679</c:v>
                </c:pt>
                <c:pt idx="213">
                  <c:v>0.16271186440677965</c:v>
                </c:pt>
                <c:pt idx="214">
                  <c:v>0.17966101694915254</c:v>
                </c:pt>
                <c:pt idx="215">
                  <c:v>0.19604519774011298</c:v>
                </c:pt>
                <c:pt idx="216">
                  <c:v>0.20112994350282484</c:v>
                </c:pt>
                <c:pt idx="217">
                  <c:v>0.18474576271186441</c:v>
                </c:pt>
                <c:pt idx="218">
                  <c:v>0.16779661016949152</c:v>
                </c:pt>
                <c:pt idx="219">
                  <c:v>0.15084745762711865</c:v>
                </c:pt>
                <c:pt idx="220">
                  <c:v>0.13389830508474576</c:v>
                </c:pt>
                <c:pt idx="221">
                  <c:v>0.11694915254237287</c:v>
                </c:pt>
                <c:pt idx="222">
                  <c:v>9.9999999999999992E-2</c:v>
                </c:pt>
                <c:pt idx="223">
                  <c:v>8.3615819209039544E-2</c:v>
                </c:pt>
                <c:pt idx="224">
                  <c:v>6.6666666666666666E-2</c:v>
                </c:pt>
                <c:pt idx="225">
                  <c:v>4.9717514124293781E-2</c:v>
                </c:pt>
                <c:pt idx="226">
                  <c:v>3.2768361581920903E-2</c:v>
                </c:pt>
                <c:pt idx="227">
                  <c:v>1.5819209039548022E-2</c:v>
                </c:pt>
                <c:pt idx="228">
                  <c:v>1.6949152542372881E-3</c:v>
                </c:pt>
                <c:pt idx="229">
                  <c:v>1.2429378531073445E-2</c:v>
                </c:pt>
                <c:pt idx="230">
                  <c:v>2.9378531073446325E-2</c:v>
                </c:pt>
                <c:pt idx="231">
                  <c:v>4.576271186440678E-2</c:v>
                </c:pt>
                <c:pt idx="232">
                  <c:v>6.2711864406779658E-2</c:v>
                </c:pt>
                <c:pt idx="233">
                  <c:v>7.9661016949152536E-2</c:v>
                </c:pt>
                <c:pt idx="234">
                  <c:v>9.6610169491525427E-2</c:v>
                </c:pt>
                <c:pt idx="235">
                  <c:v>0.11355932203389831</c:v>
                </c:pt>
                <c:pt idx="236">
                  <c:v>0.13050847457627118</c:v>
                </c:pt>
                <c:pt idx="237">
                  <c:v>0.14689265536723164</c:v>
                </c:pt>
                <c:pt idx="238">
                  <c:v>0.16384180790960451</c:v>
                </c:pt>
                <c:pt idx="239">
                  <c:v>0.1807909604519774</c:v>
                </c:pt>
                <c:pt idx="240">
                  <c:v>0.19774011299435026</c:v>
                </c:pt>
                <c:pt idx="241">
                  <c:v>0.20056497175141241</c:v>
                </c:pt>
                <c:pt idx="242">
                  <c:v>0.18418079096045198</c:v>
                </c:pt>
                <c:pt idx="243">
                  <c:v>0.16723163841807909</c:v>
                </c:pt>
                <c:pt idx="244">
                  <c:v>0.15028248587570622</c:v>
                </c:pt>
                <c:pt idx="245">
                  <c:v>0.13333333333333333</c:v>
                </c:pt>
                <c:pt idx="246">
                  <c:v>0.11638418079096044</c:v>
                </c:pt>
                <c:pt idx="247">
                  <c:v>9.9435028248587562E-2</c:v>
                </c:pt>
                <c:pt idx="248">
                  <c:v>8.3050847457627114E-2</c:v>
                </c:pt>
                <c:pt idx="249">
                  <c:v>6.6101694915254236E-2</c:v>
                </c:pt>
                <c:pt idx="250">
                  <c:v>4.9152542372881351E-2</c:v>
                </c:pt>
                <c:pt idx="251">
                  <c:v>3.2203389830508473E-2</c:v>
                </c:pt>
                <c:pt idx="252">
                  <c:v>1.5254237288135592E-2</c:v>
                </c:pt>
                <c:pt idx="253">
                  <c:v>1.6949152542372881E-3</c:v>
                </c:pt>
                <c:pt idx="254">
                  <c:v>1.3559322033898305E-2</c:v>
                </c:pt>
                <c:pt idx="255">
                  <c:v>3.0508474576271184E-2</c:v>
                </c:pt>
                <c:pt idx="256">
                  <c:v>4.7457627118644069E-2</c:v>
                </c:pt>
                <c:pt idx="257">
                  <c:v>6.4406779661016947E-2</c:v>
                </c:pt>
                <c:pt idx="258">
                  <c:v>8.1355932203389825E-2</c:v>
                </c:pt>
                <c:pt idx="259">
                  <c:v>9.8305084745762703E-2</c:v>
                </c:pt>
                <c:pt idx="260">
                  <c:v>0.11525423728813558</c:v>
                </c:pt>
                <c:pt idx="261">
                  <c:v>0.13163841807909604</c:v>
                </c:pt>
                <c:pt idx="262">
                  <c:v>0.14858757062146893</c:v>
                </c:pt>
                <c:pt idx="263">
                  <c:v>0.1655367231638418</c:v>
                </c:pt>
                <c:pt idx="264">
                  <c:v>0.18248587570621469</c:v>
                </c:pt>
                <c:pt idx="265">
                  <c:v>0.19943502824858755</c:v>
                </c:pt>
                <c:pt idx="266">
                  <c:v>0.19887005649717512</c:v>
                </c:pt>
                <c:pt idx="267">
                  <c:v>0.18192090395480226</c:v>
                </c:pt>
                <c:pt idx="268">
                  <c:v>0.16497175141242937</c:v>
                </c:pt>
                <c:pt idx="269">
                  <c:v>0.1480225988700565</c:v>
                </c:pt>
                <c:pt idx="270">
                  <c:v>0.13107344632768361</c:v>
                </c:pt>
                <c:pt idx="271">
                  <c:v>0.11412429378531073</c:v>
                </c:pt>
                <c:pt idx="272">
                  <c:v>9.7740112994350273E-2</c:v>
                </c:pt>
                <c:pt idx="273">
                  <c:v>8.0790960451977395E-2</c:v>
                </c:pt>
                <c:pt idx="274">
                  <c:v>6.3841807909604517E-2</c:v>
                </c:pt>
                <c:pt idx="275">
                  <c:v>4.6892655367231639E-2</c:v>
                </c:pt>
                <c:pt idx="276">
                  <c:v>2.9943502824858755E-2</c:v>
                </c:pt>
                <c:pt idx="277">
                  <c:v>1.2994350282485875E-2</c:v>
                </c:pt>
                <c:pt idx="278">
                  <c:v>1.1299435028248588E-3</c:v>
                </c:pt>
                <c:pt idx="279">
                  <c:v>1.5254237288135592E-2</c:v>
                </c:pt>
                <c:pt idx="280">
                  <c:v>3.1638418079096044E-2</c:v>
                </c:pt>
                <c:pt idx="281">
                  <c:v>4.8587570621468922E-2</c:v>
                </c:pt>
                <c:pt idx="282">
                  <c:v>6.5536723163841806E-2</c:v>
                </c:pt>
                <c:pt idx="283">
                  <c:v>8.2485875706214684E-2</c:v>
                </c:pt>
                <c:pt idx="284">
                  <c:v>9.9435028248587562E-2</c:v>
                </c:pt>
                <c:pt idx="285">
                  <c:v>0.11638418079096044</c:v>
                </c:pt>
                <c:pt idx="286">
                  <c:v>0.13333333333333333</c:v>
                </c:pt>
                <c:pt idx="287">
                  <c:v>0.14971751412429379</c:v>
                </c:pt>
                <c:pt idx="288">
                  <c:v>0.16666666666666666</c:v>
                </c:pt>
                <c:pt idx="289">
                  <c:v>0.18361581920903955</c:v>
                </c:pt>
                <c:pt idx="290">
                  <c:v>0.20056497175141241</c:v>
                </c:pt>
                <c:pt idx="291">
                  <c:v>0.19774011299435026</c:v>
                </c:pt>
                <c:pt idx="292">
                  <c:v>0.18135593220338983</c:v>
                </c:pt>
                <c:pt idx="293">
                  <c:v>0.16440677966101694</c:v>
                </c:pt>
                <c:pt idx="294">
                  <c:v>0.14745762711864407</c:v>
                </c:pt>
                <c:pt idx="295">
                  <c:v>0.13050847457627118</c:v>
                </c:pt>
                <c:pt idx="296">
                  <c:v>0.11355932203389831</c:v>
                </c:pt>
                <c:pt idx="297">
                  <c:v>9.6610169491525427E-2</c:v>
                </c:pt>
                <c:pt idx="298">
                  <c:v>7.9661016949152536E-2</c:v>
                </c:pt>
                <c:pt idx="299">
                  <c:v>6.3276836158192087E-2</c:v>
                </c:pt>
                <c:pt idx="300">
                  <c:v>4.632768361581921E-2</c:v>
                </c:pt>
                <c:pt idx="301">
                  <c:v>2.9378531073446325E-2</c:v>
                </c:pt>
                <c:pt idx="302">
                  <c:v>1.2429378531073445E-2</c:v>
                </c:pt>
                <c:pt idx="303">
                  <c:v>2.2598870056497176E-3</c:v>
                </c:pt>
                <c:pt idx="304">
                  <c:v>1.6949152542372881E-2</c:v>
                </c:pt>
                <c:pt idx="305">
                  <c:v>3.3333333333333333E-2</c:v>
                </c:pt>
                <c:pt idx="306">
                  <c:v>5.0282485875706211E-2</c:v>
                </c:pt>
                <c:pt idx="307">
                  <c:v>6.7231638418079095E-2</c:v>
                </c:pt>
                <c:pt idx="308">
                  <c:v>8.4180790960451973E-2</c:v>
                </c:pt>
                <c:pt idx="309">
                  <c:v>0.10112994350282485</c:v>
                </c:pt>
                <c:pt idx="310">
                  <c:v>0.11807909604519773</c:v>
                </c:pt>
                <c:pt idx="311">
                  <c:v>0.13502824858757062</c:v>
                </c:pt>
                <c:pt idx="312">
                  <c:v>0.15141242937853108</c:v>
                </c:pt>
                <c:pt idx="313">
                  <c:v>0.16836158192090395</c:v>
                </c:pt>
                <c:pt idx="314">
                  <c:v>0.18531073446327684</c:v>
                </c:pt>
                <c:pt idx="315">
                  <c:v>0.20169491525423727</c:v>
                </c:pt>
                <c:pt idx="316">
                  <c:v>0.19661016949152541</c:v>
                </c:pt>
                <c:pt idx="317">
                  <c:v>0.17966101694915254</c:v>
                </c:pt>
                <c:pt idx="318">
                  <c:v>0.16271186440677965</c:v>
                </c:pt>
                <c:pt idx="319">
                  <c:v>0.14576271186440679</c:v>
                </c:pt>
                <c:pt idx="320">
                  <c:v>0.12881355932203389</c:v>
                </c:pt>
                <c:pt idx="321">
                  <c:v>0.11186440677966102</c:v>
                </c:pt>
                <c:pt idx="322">
                  <c:v>9.4915254237288138E-2</c:v>
                </c:pt>
                <c:pt idx="323">
                  <c:v>7.796610169491526E-2</c:v>
                </c:pt>
                <c:pt idx="324">
                  <c:v>6.1581920903954798E-2</c:v>
                </c:pt>
                <c:pt idx="325">
                  <c:v>4.463276836158192E-2</c:v>
                </c:pt>
                <c:pt idx="326">
                  <c:v>2.7683615819209039E-2</c:v>
                </c:pt>
                <c:pt idx="327">
                  <c:v>1.0734463276836158E-2</c:v>
                </c:pt>
                <c:pt idx="328">
                  <c:v>2.8248587570621469E-3</c:v>
                </c:pt>
                <c:pt idx="329">
                  <c:v>1.864406779661017E-2</c:v>
                </c:pt>
                <c:pt idx="330">
                  <c:v>3.5028248587570622E-2</c:v>
                </c:pt>
                <c:pt idx="331">
                  <c:v>5.19774011299435E-2</c:v>
                </c:pt>
                <c:pt idx="332">
                  <c:v>6.8926553672316385E-2</c:v>
                </c:pt>
                <c:pt idx="333">
                  <c:v>8.5875706214689262E-2</c:v>
                </c:pt>
                <c:pt idx="334">
                  <c:v>0.10282485875706214</c:v>
                </c:pt>
                <c:pt idx="335">
                  <c:v>0.11977401129943502</c:v>
                </c:pt>
                <c:pt idx="336">
                  <c:v>0.13672316384180791</c:v>
                </c:pt>
                <c:pt idx="337">
                  <c:v>0.15310734463276837</c:v>
                </c:pt>
                <c:pt idx="338">
                  <c:v>0.17005649717514124</c:v>
                </c:pt>
                <c:pt idx="339">
                  <c:v>0.18700564971751413</c:v>
                </c:pt>
                <c:pt idx="340">
                  <c:v>0.20282485875706213</c:v>
                </c:pt>
                <c:pt idx="341">
                  <c:v>0.19435028248587569</c:v>
                </c:pt>
                <c:pt idx="342">
                  <c:v>0.17740112994350282</c:v>
                </c:pt>
                <c:pt idx="343">
                  <c:v>0.16045197740112993</c:v>
                </c:pt>
                <c:pt idx="344">
                  <c:v>0.14350282485875707</c:v>
                </c:pt>
                <c:pt idx="345">
                  <c:v>0.1271186440677966</c:v>
                </c:pt>
                <c:pt idx="346">
                  <c:v>0.11016949152542373</c:v>
                </c:pt>
                <c:pt idx="347">
                  <c:v>9.3220338983050849E-2</c:v>
                </c:pt>
                <c:pt idx="348">
                  <c:v>7.6271186440677971E-2</c:v>
                </c:pt>
                <c:pt idx="349">
                  <c:v>5.9322033898305079E-2</c:v>
                </c:pt>
                <c:pt idx="350">
                  <c:v>4.2372881355932202E-2</c:v>
                </c:pt>
                <c:pt idx="351">
                  <c:v>2.542372881355932E-2</c:v>
                </c:pt>
                <c:pt idx="352">
                  <c:v>9.0395480225988704E-3</c:v>
                </c:pt>
                <c:pt idx="353">
                  <c:v>3.3898305084745762E-3</c:v>
                </c:pt>
                <c:pt idx="354">
                  <c:v>2.0338983050847456E-2</c:v>
                </c:pt>
                <c:pt idx="355">
                  <c:v>3.6723163841807911E-2</c:v>
                </c:pt>
                <c:pt idx="356">
                  <c:v>5.3672316384180789E-2</c:v>
                </c:pt>
                <c:pt idx="357">
                  <c:v>7.0621468926553674E-2</c:v>
                </c:pt>
                <c:pt idx="358">
                  <c:v>8.7570621468926552E-2</c:v>
                </c:pt>
                <c:pt idx="359">
                  <c:v>0.10451977401129943</c:v>
                </c:pt>
                <c:pt idx="360">
                  <c:v>0.12146892655367231</c:v>
                </c:pt>
                <c:pt idx="361">
                  <c:v>0.1384180790960452</c:v>
                </c:pt>
                <c:pt idx="362">
                  <c:v>0.15480225988700566</c:v>
                </c:pt>
                <c:pt idx="363">
                  <c:v>0.17175141242937852</c:v>
                </c:pt>
                <c:pt idx="364">
                  <c:v>0.18870056497175142</c:v>
                </c:pt>
                <c:pt idx="365">
                  <c:v>0.20282485875706213</c:v>
                </c:pt>
                <c:pt idx="366">
                  <c:v>0.19265536723163842</c:v>
                </c:pt>
                <c:pt idx="367">
                  <c:v>0.17570621468926553</c:v>
                </c:pt>
                <c:pt idx="368">
                  <c:v>0.15875706214689267</c:v>
                </c:pt>
                <c:pt idx="369">
                  <c:v>0.14180790960451978</c:v>
                </c:pt>
                <c:pt idx="370">
                  <c:v>0.12485875706214689</c:v>
                </c:pt>
                <c:pt idx="371">
                  <c:v>0.10790960451977401</c:v>
                </c:pt>
                <c:pt idx="372">
                  <c:v>9.096045197740113E-2</c:v>
                </c:pt>
                <c:pt idx="373">
                  <c:v>7.4576271186440682E-2</c:v>
                </c:pt>
                <c:pt idx="374">
                  <c:v>5.762711864406779E-2</c:v>
                </c:pt>
                <c:pt idx="375">
                  <c:v>4.0677966101694912E-2</c:v>
                </c:pt>
                <c:pt idx="376">
                  <c:v>2.3728813559322035E-2</c:v>
                </c:pt>
                <c:pt idx="377">
                  <c:v>6.7796610169491523E-3</c:v>
                </c:pt>
                <c:pt idx="378">
                  <c:v>-1.6949152542372881E-3</c:v>
                </c:pt>
                <c:pt idx="379">
                  <c:v>-1.6949152542372881E-3</c:v>
                </c:pt>
                <c:pt idx="380">
                  <c:v>-1.6949152542372881E-3</c:v>
                </c:pt>
                <c:pt idx="381">
                  <c:v>-1.6949152542372881E-3</c:v>
                </c:pt>
                <c:pt idx="382">
                  <c:v>-1.6949152542372881E-3</c:v>
                </c:pt>
                <c:pt idx="383">
                  <c:v>-1.6949152542372881E-3</c:v>
                </c:pt>
                <c:pt idx="384">
                  <c:v>-1.6949152542372881E-3</c:v>
                </c:pt>
                <c:pt idx="385">
                  <c:v>-1.6949152542372881E-3</c:v>
                </c:pt>
                <c:pt idx="386">
                  <c:v>-1.6949152542372881E-3</c:v>
                </c:pt>
              </c:numCache>
            </c:numRef>
          </c:yVal>
        </c:ser>
        <c:axId val="104193408"/>
        <c:axId val="104191488"/>
      </c:scatterChart>
      <c:valAx>
        <c:axId val="85217664"/>
        <c:scaling>
          <c:orientation val="minMax"/>
        </c:scaling>
        <c:axPos val="b"/>
        <c:title>
          <c:tx>
            <c:rich>
              <a:bodyPr/>
              <a:lstStyle/>
              <a:p>
                <a:pPr>
                  <a:defRPr/>
                </a:pPr>
                <a:r>
                  <a:rPr lang="en-US"/>
                  <a:t>Time</a:t>
                </a:r>
                <a:r>
                  <a:rPr lang="en-US" baseline="0"/>
                  <a:t> (seconds)</a:t>
                </a:r>
                <a:endParaRPr lang="en-US"/>
              </a:p>
            </c:rich>
          </c:tx>
          <c:layout/>
        </c:title>
        <c:numFmt formatCode="General" sourceLinked="1"/>
        <c:majorTickMark val="none"/>
        <c:tickLblPos val="nextTo"/>
        <c:crossAx val="85220352"/>
        <c:crosses val="autoZero"/>
        <c:crossBetween val="midCat"/>
      </c:valAx>
      <c:valAx>
        <c:axId val="85220352"/>
        <c:scaling>
          <c:orientation val="minMax"/>
        </c:scaling>
        <c:axPos val="l"/>
        <c:title>
          <c:tx>
            <c:rich>
              <a:bodyPr/>
              <a:lstStyle/>
              <a:p>
                <a:pPr>
                  <a:defRPr/>
                </a:pPr>
                <a:r>
                  <a:rPr lang="en-US"/>
                  <a:t>Resistance (KOhm)</a:t>
                </a:r>
              </a:p>
            </c:rich>
          </c:tx>
          <c:layout/>
        </c:title>
        <c:numFmt formatCode="0.00E+00" sourceLinked="0"/>
        <c:majorTickMark val="none"/>
        <c:tickLblPos val="nextTo"/>
        <c:crossAx val="85217664"/>
        <c:crosses val="autoZero"/>
        <c:crossBetween val="midCat"/>
      </c:valAx>
      <c:valAx>
        <c:axId val="104191488"/>
        <c:scaling>
          <c:orientation val="minMax"/>
        </c:scaling>
        <c:axPos val="r"/>
        <c:title>
          <c:tx>
            <c:rich>
              <a:bodyPr rot="-5400000" vert="horz"/>
              <a:lstStyle/>
              <a:p>
                <a:pPr>
                  <a:defRPr/>
                </a:pPr>
                <a:r>
                  <a:rPr lang="en-US"/>
                  <a:t>Extension (in./in.)</a:t>
                </a:r>
              </a:p>
            </c:rich>
          </c:tx>
          <c:layout/>
        </c:title>
        <c:numFmt formatCode="General" sourceLinked="1"/>
        <c:tickLblPos val="nextTo"/>
        <c:crossAx val="104193408"/>
        <c:crosses val="max"/>
        <c:crossBetween val="midCat"/>
      </c:valAx>
      <c:valAx>
        <c:axId val="104193408"/>
        <c:scaling>
          <c:orientation val="minMax"/>
        </c:scaling>
        <c:delete val="1"/>
        <c:axPos val="b"/>
        <c:numFmt formatCode="General" sourceLinked="1"/>
        <c:tickLblPos val="nextTo"/>
        <c:crossAx val="104191488"/>
        <c:crosses val="autoZero"/>
        <c:crossBetween val="midCat"/>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Resistance vs Extension</a:t>
            </a:r>
          </a:p>
        </c:rich>
      </c:tx>
      <c:layout/>
    </c:title>
    <c:plotArea>
      <c:layout/>
      <c:scatterChart>
        <c:scatterStyle val="lineMarker"/>
        <c:ser>
          <c:idx val="1"/>
          <c:order val="0"/>
          <c:tx>
            <c:v>Cycle 1</c:v>
          </c:tx>
          <c:spPr>
            <a:ln w="28575">
              <a:noFill/>
            </a:ln>
          </c:spPr>
          <c:xVal>
            <c:numRef>
              <c:f>finaldatafrombowl!$D$25:$D$54</c:f>
              <c:numCache>
                <c:formatCode>General</c:formatCode>
                <c:ptCount val="30"/>
                <c:pt idx="0">
                  <c:v>1.6949152542372881E-3</c:v>
                </c:pt>
                <c:pt idx="1">
                  <c:v>1.6949152542372881E-3</c:v>
                </c:pt>
                <c:pt idx="2">
                  <c:v>1.6949152542372881E-3</c:v>
                </c:pt>
                <c:pt idx="3">
                  <c:v>1.6949152542372881E-3</c:v>
                </c:pt>
                <c:pt idx="4">
                  <c:v>1.6949152542372881E-3</c:v>
                </c:pt>
                <c:pt idx="5">
                  <c:v>1.2429378531073445E-2</c:v>
                </c:pt>
                <c:pt idx="6">
                  <c:v>2.9378531073446325E-2</c:v>
                </c:pt>
                <c:pt idx="7">
                  <c:v>4.632768361581921E-2</c:v>
                </c:pt>
                <c:pt idx="8">
                  <c:v>6.2711864406779658E-2</c:v>
                </c:pt>
                <c:pt idx="9">
                  <c:v>7.9661016949152536E-2</c:v>
                </c:pt>
                <c:pt idx="10">
                  <c:v>9.6610169491525427E-2</c:v>
                </c:pt>
                <c:pt idx="11">
                  <c:v>0.11355932203389831</c:v>
                </c:pt>
                <c:pt idx="12">
                  <c:v>0.13050847457627118</c:v>
                </c:pt>
                <c:pt idx="13">
                  <c:v>0.14745762711864407</c:v>
                </c:pt>
                <c:pt idx="14">
                  <c:v>0.16440677966101694</c:v>
                </c:pt>
                <c:pt idx="15">
                  <c:v>0.1807909604519774</c:v>
                </c:pt>
                <c:pt idx="16">
                  <c:v>0.19774011299435026</c:v>
                </c:pt>
                <c:pt idx="17">
                  <c:v>0.20056497175141241</c:v>
                </c:pt>
                <c:pt idx="18">
                  <c:v>0.18361581920903955</c:v>
                </c:pt>
                <c:pt idx="19">
                  <c:v>0.16666666666666666</c:v>
                </c:pt>
                <c:pt idx="20">
                  <c:v>0.14971751412429379</c:v>
                </c:pt>
                <c:pt idx="21">
                  <c:v>0.13333333333333333</c:v>
                </c:pt>
                <c:pt idx="22">
                  <c:v>0.11638418079096044</c:v>
                </c:pt>
                <c:pt idx="23">
                  <c:v>9.9435028248587562E-2</c:v>
                </c:pt>
                <c:pt idx="24">
                  <c:v>8.2485875706214684E-2</c:v>
                </c:pt>
                <c:pt idx="25">
                  <c:v>6.5536723163841806E-2</c:v>
                </c:pt>
                <c:pt idx="26">
                  <c:v>4.8587570621468922E-2</c:v>
                </c:pt>
                <c:pt idx="27">
                  <c:v>3.1638418079096044E-2</c:v>
                </c:pt>
                <c:pt idx="28">
                  <c:v>1.5254237288135592E-2</c:v>
                </c:pt>
                <c:pt idx="29">
                  <c:v>1.6949152542372881E-3</c:v>
                </c:pt>
              </c:numCache>
            </c:numRef>
          </c:xVal>
          <c:yVal>
            <c:numRef>
              <c:f>finaldatafrombowl!$B$25:$B$54</c:f>
              <c:numCache>
                <c:formatCode>General</c:formatCode>
                <c:ptCount val="30"/>
                <c:pt idx="0">
                  <c:v>158098</c:v>
                </c:pt>
                <c:pt idx="1">
                  <c:v>157881</c:v>
                </c:pt>
                <c:pt idx="2">
                  <c:v>157889</c:v>
                </c:pt>
                <c:pt idx="3">
                  <c:v>157936</c:v>
                </c:pt>
                <c:pt idx="4">
                  <c:v>157931</c:v>
                </c:pt>
                <c:pt idx="5">
                  <c:v>184626</c:v>
                </c:pt>
                <c:pt idx="6">
                  <c:v>226800</c:v>
                </c:pt>
                <c:pt idx="7">
                  <c:v>263886</c:v>
                </c:pt>
                <c:pt idx="8">
                  <c:v>290485</c:v>
                </c:pt>
                <c:pt idx="9">
                  <c:v>329511</c:v>
                </c:pt>
                <c:pt idx="10">
                  <c:v>340273</c:v>
                </c:pt>
                <c:pt idx="11">
                  <c:v>359205</c:v>
                </c:pt>
                <c:pt idx="12">
                  <c:v>375289</c:v>
                </c:pt>
                <c:pt idx="13">
                  <c:v>392409</c:v>
                </c:pt>
                <c:pt idx="14">
                  <c:v>406353</c:v>
                </c:pt>
                <c:pt idx="15">
                  <c:v>420816</c:v>
                </c:pt>
                <c:pt idx="16">
                  <c:v>434668</c:v>
                </c:pt>
                <c:pt idx="17">
                  <c:v>427960</c:v>
                </c:pt>
                <c:pt idx="18">
                  <c:v>400440</c:v>
                </c:pt>
                <c:pt idx="19">
                  <c:v>386511</c:v>
                </c:pt>
                <c:pt idx="20">
                  <c:v>371253</c:v>
                </c:pt>
                <c:pt idx="21">
                  <c:v>353556</c:v>
                </c:pt>
                <c:pt idx="22">
                  <c:v>335926</c:v>
                </c:pt>
                <c:pt idx="23">
                  <c:v>315670</c:v>
                </c:pt>
                <c:pt idx="24">
                  <c:v>294367</c:v>
                </c:pt>
                <c:pt idx="25">
                  <c:v>271787</c:v>
                </c:pt>
                <c:pt idx="26">
                  <c:v>233871</c:v>
                </c:pt>
                <c:pt idx="27">
                  <c:v>222608</c:v>
                </c:pt>
                <c:pt idx="28">
                  <c:v>200444</c:v>
                </c:pt>
                <c:pt idx="29">
                  <c:v>184142</c:v>
                </c:pt>
              </c:numCache>
            </c:numRef>
          </c:yVal>
        </c:ser>
        <c:ser>
          <c:idx val="2"/>
          <c:order val="1"/>
          <c:tx>
            <c:v>Cycle 2</c:v>
          </c:tx>
          <c:spPr>
            <a:ln w="28575">
              <a:noFill/>
            </a:ln>
          </c:spPr>
          <c:xVal>
            <c:numRef>
              <c:f>finaldatafrombowl!$D$55:$D$79</c:f>
              <c:numCache>
                <c:formatCode>General</c:formatCode>
                <c:ptCount val="25"/>
                <c:pt idx="0">
                  <c:v>1.4124293785310734E-2</c:v>
                </c:pt>
                <c:pt idx="1">
                  <c:v>3.1073446327683614E-2</c:v>
                </c:pt>
                <c:pt idx="2">
                  <c:v>4.8022598870056499E-2</c:v>
                </c:pt>
                <c:pt idx="3">
                  <c:v>6.4971751412429377E-2</c:v>
                </c:pt>
                <c:pt idx="4">
                  <c:v>8.1920903954802254E-2</c:v>
                </c:pt>
                <c:pt idx="5">
                  <c:v>9.8870056497175132E-2</c:v>
                </c:pt>
                <c:pt idx="6">
                  <c:v>0.11525423728813558</c:v>
                </c:pt>
                <c:pt idx="7">
                  <c:v>0.13220338983050847</c:v>
                </c:pt>
                <c:pt idx="8">
                  <c:v>0.14915254237288136</c:v>
                </c:pt>
                <c:pt idx="9">
                  <c:v>0.16610169491525423</c:v>
                </c:pt>
                <c:pt idx="10">
                  <c:v>0.18305084745762712</c:v>
                </c:pt>
                <c:pt idx="11">
                  <c:v>0.19999999999999998</c:v>
                </c:pt>
                <c:pt idx="12">
                  <c:v>0.19830508474576269</c:v>
                </c:pt>
                <c:pt idx="13">
                  <c:v>0.18192090395480226</c:v>
                </c:pt>
                <c:pt idx="14">
                  <c:v>0.16497175141242937</c:v>
                </c:pt>
                <c:pt idx="15">
                  <c:v>0.1480225988700565</c:v>
                </c:pt>
                <c:pt idx="16">
                  <c:v>0.13107344632768361</c:v>
                </c:pt>
                <c:pt idx="17">
                  <c:v>0.11412429378531073</c:v>
                </c:pt>
                <c:pt idx="18">
                  <c:v>9.7175141242937843E-2</c:v>
                </c:pt>
                <c:pt idx="19">
                  <c:v>8.0225988700564965E-2</c:v>
                </c:pt>
                <c:pt idx="20">
                  <c:v>6.3841807909604517E-2</c:v>
                </c:pt>
                <c:pt idx="21">
                  <c:v>4.6892655367231639E-2</c:v>
                </c:pt>
                <c:pt idx="22">
                  <c:v>2.9943502824858755E-2</c:v>
                </c:pt>
                <c:pt idx="23">
                  <c:v>1.2994350282485875E-2</c:v>
                </c:pt>
                <c:pt idx="24">
                  <c:v>1.6949152542372881E-3</c:v>
                </c:pt>
              </c:numCache>
            </c:numRef>
          </c:xVal>
          <c:yVal>
            <c:numRef>
              <c:f>finaldatafrombowl!$B$54:$B$79</c:f>
              <c:numCache>
                <c:formatCode>General</c:formatCode>
                <c:ptCount val="26"/>
                <c:pt idx="0">
                  <c:v>184142</c:v>
                </c:pt>
                <c:pt idx="1">
                  <c:v>193233</c:v>
                </c:pt>
                <c:pt idx="2">
                  <c:v>219055</c:v>
                </c:pt>
                <c:pt idx="3">
                  <c:v>246567</c:v>
                </c:pt>
                <c:pt idx="4">
                  <c:v>271090</c:v>
                </c:pt>
                <c:pt idx="5">
                  <c:v>294444</c:v>
                </c:pt>
                <c:pt idx="6">
                  <c:v>333649</c:v>
                </c:pt>
                <c:pt idx="7">
                  <c:v>343102</c:v>
                </c:pt>
                <c:pt idx="8">
                  <c:v>361250</c:v>
                </c:pt>
                <c:pt idx="9">
                  <c:v>379096</c:v>
                </c:pt>
                <c:pt idx="10">
                  <c:v>393493</c:v>
                </c:pt>
                <c:pt idx="11">
                  <c:v>408166</c:v>
                </c:pt>
                <c:pt idx="12">
                  <c:v>422102</c:v>
                </c:pt>
                <c:pt idx="13">
                  <c:v>413464</c:v>
                </c:pt>
                <c:pt idx="14">
                  <c:v>395974</c:v>
                </c:pt>
                <c:pt idx="15">
                  <c:v>378663</c:v>
                </c:pt>
                <c:pt idx="16">
                  <c:v>362579</c:v>
                </c:pt>
                <c:pt idx="17">
                  <c:v>345272</c:v>
                </c:pt>
                <c:pt idx="18">
                  <c:v>326125</c:v>
                </c:pt>
                <c:pt idx="19">
                  <c:v>306504</c:v>
                </c:pt>
                <c:pt idx="20">
                  <c:v>284259</c:v>
                </c:pt>
                <c:pt idx="21">
                  <c:v>244297</c:v>
                </c:pt>
                <c:pt idx="22">
                  <c:v>233158</c:v>
                </c:pt>
                <c:pt idx="23">
                  <c:v>211453</c:v>
                </c:pt>
                <c:pt idx="24">
                  <c:v>190498</c:v>
                </c:pt>
                <c:pt idx="25">
                  <c:v>179937</c:v>
                </c:pt>
              </c:numCache>
            </c:numRef>
          </c:yVal>
        </c:ser>
        <c:ser>
          <c:idx val="0"/>
          <c:order val="2"/>
          <c:tx>
            <c:v>Cycle 3</c:v>
          </c:tx>
          <c:spPr>
            <a:ln w="28575">
              <a:noFill/>
            </a:ln>
          </c:spPr>
          <c:xVal>
            <c:numRef>
              <c:f>finaldatafrombowl!$D$79:$D$104</c:f>
              <c:numCache>
                <c:formatCode>General</c:formatCode>
                <c:ptCount val="26"/>
                <c:pt idx="0">
                  <c:v>1.6949152542372881E-3</c:v>
                </c:pt>
                <c:pt idx="1">
                  <c:v>1.5819209039548022E-2</c:v>
                </c:pt>
                <c:pt idx="2">
                  <c:v>3.2203389830508473E-2</c:v>
                </c:pt>
                <c:pt idx="3">
                  <c:v>4.9152542372881351E-2</c:v>
                </c:pt>
                <c:pt idx="4">
                  <c:v>6.6101694915254236E-2</c:v>
                </c:pt>
                <c:pt idx="5">
                  <c:v>8.3050847457627114E-2</c:v>
                </c:pt>
                <c:pt idx="6">
                  <c:v>9.9999999999999992E-2</c:v>
                </c:pt>
                <c:pt idx="7">
                  <c:v>0.11694915254237287</c:v>
                </c:pt>
                <c:pt idx="8">
                  <c:v>0.13389830508474576</c:v>
                </c:pt>
                <c:pt idx="9">
                  <c:v>0.15028248587570622</c:v>
                </c:pt>
                <c:pt idx="10">
                  <c:v>0.16723163841807909</c:v>
                </c:pt>
                <c:pt idx="11">
                  <c:v>0.18418079096045198</c:v>
                </c:pt>
                <c:pt idx="12">
                  <c:v>0.20112994350282484</c:v>
                </c:pt>
                <c:pt idx="13">
                  <c:v>0.19774011299435026</c:v>
                </c:pt>
                <c:pt idx="14">
                  <c:v>0.1807909604519774</c:v>
                </c:pt>
                <c:pt idx="15">
                  <c:v>0.16384180790960451</c:v>
                </c:pt>
                <c:pt idx="16">
                  <c:v>0.14745762711864407</c:v>
                </c:pt>
                <c:pt idx="17">
                  <c:v>0.13050847457627118</c:v>
                </c:pt>
                <c:pt idx="18">
                  <c:v>0.11355932203389831</c:v>
                </c:pt>
                <c:pt idx="19">
                  <c:v>9.6610169491525427E-2</c:v>
                </c:pt>
                <c:pt idx="20">
                  <c:v>7.9661016949152536E-2</c:v>
                </c:pt>
                <c:pt idx="21">
                  <c:v>6.2711864406779658E-2</c:v>
                </c:pt>
                <c:pt idx="22">
                  <c:v>4.576271186440678E-2</c:v>
                </c:pt>
                <c:pt idx="23">
                  <c:v>2.8813559322033895E-2</c:v>
                </c:pt>
                <c:pt idx="24">
                  <c:v>1.2429378531073445E-2</c:v>
                </c:pt>
                <c:pt idx="25">
                  <c:v>2.2598870056497176E-3</c:v>
                </c:pt>
              </c:numCache>
            </c:numRef>
          </c:xVal>
          <c:yVal>
            <c:numRef>
              <c:f>finaldatafrombowl!$B$79:$B$104</c:f>
              <c:numCache>
                <c:formatCode>General</c:formatCode>
                <c:ptCount val="26"/>
                <c:pt idx="0">
                  <c:v>179937</c:v>
                </c:pt>
                <c:pt idx="1">
                  <c:v>188180</c:v>
                </c:pt>
                <c:pt idx="2">
                  <c:v>213178</c:v>
                </c:pt>
                <c:pt idx="3">
                  <c:v>239223</c:v>
                </c:pt>
                <c:pt idx="4">
                  <c:v>264600</c:v>
                </c:pt>
                <c:pt idx="5">
                  <c:v>286431</c:v>
                </c:pt>
                <c:pt idx="6">
                  <c:v>325068</c:v>
                </c:pt>
                <c:pt idx="7">
                  <c:v>336280</c:v>
                </c:pt>
                <c:pt idx="8">
                  <c:v>351558</c:v>
                </c:pt>
                <c:pt idx="9">
                  <c:v>366662</c:v>
                </c:pt>
                <c:pt idx="10">
                  <c:v>380971</c:v>
                </c:pt>
                <c:pt idx="11">
                  <c:v>396472</c:v>
                </c:pt>
                <c:pt idx="12">
                  <c:v>413635</c:v>
                </c:pt>
                <c:pt idx="13">
                  <c:v>404303</c:v>
                </c:pt>
                <c:pt idx="14">
                  <c:v>384501</c:v>
                </c:pt>
                <c:pt idx="15">
                  <c:v>370808</c:v>
                </c:pt>
                <c:pt idx="16">
                  <c:v>353606</c:v>
                </c:pt>
                <c:pt idx="17">
                  <c:v>337921</c:v>
                </c:pt>
                <c:pt idx="18">
                  <c:v>317256</c:v>
                </c:pt>
                <c:pt idx="19">
                  <c:v>297883</c:v>
                </c:pt>
                <c:pt idx="20">
                  <c:v>277038</c:v>
                </c:pt>
                <c:pt idx="21">
                  <c:v>237835</c:v>
                </c:pt>
                <c:pt idx="22">
                  <c:v>226939</c:v>
                </c:pt>
                <c:pt idx="23">
                  <c:v>205142</c:v>
                </c:pt>
                <c:pt idx="24">
                  <c:v>184797</c:v>
                </c:pt>
                <c:pt idx="25">
                  <c:v>177688</c:v>
                </c:pt>
              </c:numCache>
            </c:numRef>
          </c:yVal>
        </c:ser>
        <c:ser>
          <c:idx val="3"/>
          <c:order val="3"/>
          <c:tx>
            <c:v>Cycle 4</c:v>
          </c:tx>
          <c:spPr>
            <a:ln w="28575">
              <a:noFill/>
            </a:ln>
          </c:spPr>
          <c:xVal>
            <c:numRef>
              <c:f>finaldatafrombowl!$D$104:$D$129</c:f>
              <c:numCache>
                <c:formatCode>General</c:formatCode>
                <c:ptCount val="26"/>
                <c:pt idx="0">
                  <c:v>2.2598870056497176E-3</c:v>
                </c:pt>
                <c:pt idx="1">
                  <c:v>1.6949152542372881E-2</c:v>
                </c:pt>
                <c:pt idx="2">
                  <c:v>3.3898305084745763E-2</c:v>
                </c:pt>
                <c:pt idx="3">
                  <c:v>5.084745762711864E-2</c:v>
                </c:pt>
                <c:pt idx="4">
                  <c:v>6.7796610169491525E-2</c:v>
                </c:pt>
                <c:pt idx="5">
                  <c:v>8.4180790960451973E-2</c:v>
                </c:pt>
                <c:pt idx="6">
                  <c:v>0.10112994350282485</c:v>
                </c:pt>
                <c:pt idx="7">
                  <c:v>0.11807909604519773</c:v>
                </c:pt>
                <c:pt idx="8">
                  <c:v>0.13502824858757062</c:v>
                </c:pt>
                <c:pt idx="9">
                  <c:v>0.15197740112994351</c:v>
                </c:pt>
                <c:pt idx="10">
                  <c:v>0.16892655367231638</c:v>
                </c:pt>
                <c:pt idx="11">
                  <c:v>0.18587570621468927</c:v>
                </c:pt>
                <c:pt idx="12">
                  <c:v>0.20169491525423727</c:v>
                </c:pt>
                <c:pt idx="13">
                  <c:v>0.19548022598870055</c:v>
                </c:pt>
                <c:pt idx="14">
                  <c:v>0.17853107344632768</c:v>
                </c:pt>
                <c:pt idx="15">
                  <c:v>0.16214689265536722</c:v>
                </c:pt>
                <c:pt idx="16">
                  <c:v>0.14519774011299436</c:v>
                </c:pt>
                <c:pt idx="17">
                  <c:v>0.12824858757062146</c:v>
                </c:pt>
                <c:pt idx="18">
                  <c:v>0.11129943502824859</c:v>
                </c:pt>
                <c:pt idx="19">
                  <c:v>9.4350282485875708E-2</c:v>
                </c:pt>
                <c:pt idx="20">
                  <c:v>7.740112994350283E-2</c:v>
                </c:pt>
                <c:pt idx="21">
                  <c:v>6.0451977401129939E-2</c:v>
                </c:pt>
                <c:pt idx="22">
                  <c:v>4.4067796610169491E-2</c:v>
                </c:pt>
                <c:pt idx="23">
                  <c:v>2.7118644067796609E-2</c:v>
                </c:pt>
                <c:pt idx="24">
                  <c:v>1.0169491525423728E-2</c:v>
                </c:pt>
                <c:pt idx="25">
                  <c:v>2.8248587570621469E-3</c:v>
                </c:pt>
              </c:numCache>
            </c:numRef>
          </c:xVal>
          <c:yVal>
            <c:numRef>
              <c:f>finaldatafrombowl!$B$104:$B$129</c:f>
              <c:numCache>
                <c:formatCode>General</c:formatCode>
                <c:ptCount val="26"/>
                <c:pt idx="0">
                  <c:v>177688</c:v>
                </c:pt>
                <c:pt idx="1">
                  <c:v>185539</c:v>
                </c:pt>
                <c:pt idx="2">
                  <c:v>210208</c:v>
                </c:pt>
                <c:pt idx="3">
                  <c:v>235721</c:v>
                </c:pt>
                <c:pt idx="4">
                  <c:v>261468</c:v>
                </c:pt>
                <c:pt idx="5">
                  <c:v>283500</c:v>
                </c:pt>
                <c:pt idx="6">
                  <c:v>302459</c:v>
                </c:pt>
                <c:pt idx="7">
                  <c:v>336983</c:v>
                </c:pt>
                <c:pt idx="8">
                  <c:v>346010</c:v>
                </c:pt>
                <c:pt idx="9">
                  <c:v>370458</c:v>
                </c:pt>
                <c:pt idx="10">
                  <c:v>378270</c:v>
                </c:pt>
                <c:pt idx="11">
                  <c:v>393186</c:v>
                </c:pt>
                <c:pt idx="12">
                  <c:v>407512</c:v>
                </c:pt>
                <c:pt idx="13">
                  <c:v>395135</c:v>
                </c:pt>
                <c:pt idx="14">
                  <c:v>378414</c:v>
                </c:pt>
                <c:pt idx="15">
                  <c:v>364517</c:v>
                </c:pt>
                <c:pt idx="16">
                  <c:v>347867</c:v>
                </c:pt>
                <c:pt idx="17">
                  <c:v>332722</c:v>
                </c:pt>
                <c:pt idx="18">
                  <c:v>313738</c:v>
                </c:pt>
                <c:pt idx="19">
                  <c:v>292279</c:v>
                </c:pt>
                <c:pt idx="20">
                  <c:v>270471</c:v>
                </c:pt>
                <c:pt idx="21">
                  <c:v>231624</c:v>
                </c:pt>
                <c:pt idx="22">
                  <c:v>219563</c:v>
                </c:pt>
                <c:pt idx="23">
                  <c:v>198632</c:v>
                </c:pt>
                <c:pt idx="24">
                  <c:v>181561</c:v>
                </c:pt>
                <c:pt idx="25">
                  <c:v>175859</c:v>
                </c:pt>
              </c:numCache>
            </c:numRef>
          </c:yVal>
        </c:ser>
        <c:ser>
          <c:idx val="4"/>
          <c:order val="4"/>
          <c:tx>
            <c:v>Cycle 5</c:v>
          </c:tx>
          <c:spPr>
            <a:ln w="28575">
              <a:noFill/>
            </a:ln>
          </c:spPr>
          <c:xVal>
            <c:numRef>
              <c:f>finaldatafrombowl!$D$129:$D$154</c:f>
              <c:numCache>
                <c:formatCode>General</c:formatCode>
                <c:ptCount val="26"/>
                <c:pt idx="0">
                  <c:v>2.8248587570621469E-3</c:v>
                </c:pt>
                <c:pt idx="1">
                  <c:v>1.864406779661017E-2</c:v>
                </c:pt>
                <c:pt idx="2">
                  <c:v>3.5593220338983052E-2</c:v>
                </c:pt>
                <c:pt idx="3">
                  <c:v>5.254237288135593E-2</c:v>
                </c:pt>
                <c:pt idx="4">
                  <c:v>6.8926553672316385E-2</c:v>
                </c:pt>
                <c:pt idx="5">
                  <c:v>8.5875706214689262E-2</c:v>
                </c:pt>
                <c:pt idx="6">
                  <c:v>0.10282485875706214</c:v>
                </c:pt>
                <c:pt idx="7">
                  <c:v>0.11977401129943502</c:v>
                </c:pt>
                <c:pt idx="8">
                  <c:v>0.13672316384180791</c:v>
                </c:pt>
                <c:pt idx="9">
                  <c:v>0.1536723163841808</c:v>
                </c:pt>
                <c:pt idx="10">
                  <c:v>0.17062146892655367</c:v>
                </c:pt>
                <c:pt idx="11">
                  <c:v>0.18757062146892656</c:v>
                </c:pt>
                <c:pt idx="12">
                  <c:v>0.2022598870056497</c:v>
                </c:pt>
                <c:pt idx="13">
                  <c:v>0.19322033898305085</c:v>
                </c:pt>
                <c:pt idx="14">
                  <c:v>0.17627118644067796</c:v>
                </c:pt>
                <c:pt idx="15">
                  <c:v>0.15932203389830507</c:v>
                </c:pt>
                <c:pt idx="16">
                  <c:v>0.14237288135593221</c:v>
                </c:pt>
                <c:pt idx="17">
                  <c:v>0.12598870056497175</c:v>
                </c:pt>
                <c:pt idx="18">
                  <c:v>0.10903954802259887</c:v>
                </c:pt>
                <c:pt idx="19">
                  <c:v>9.2090395480225989E-2</c:v>
                </c:pt>
                <c:pt idx="20">
                  <c:v>7.5141242937853112E-2</c:v>
                </c:pt>
                <c:pt idx="21">
                  <c:v>5.819209039548022E-2</c:v>
                </c:pt>
                <c:pt idx="22">
                  <c:v>4.1242937853107342E-2</c:v>
                </c:pt>
                <c:pt idx="23">
                  <c:v>2.4293785310734461E-2</c:v>
                </c:pt>
                <c:pt idx="24">
                  <c:v>7.3446327683615812E-3</c:v>
                </c:pt>
                <c:pt idx="25">
                  <c:v>4.5197740112994352E-3</c:v>
                </c:pt>
              </c:numCache>
            </c:numRef>
          </c:xVal>
          <c:yVal>
            <c:numRef>
              <c:f>finaldatafrombowl!$B$129:$B$154</c:f>
              <c:numCache>
                <c:formatCode>General</c:formatCode>
                <c:ptCount val="26"/>
                <c:pt idx="0">
                  <c:v>175859</c:v>
                </c:pt>
                <c:pt idx="1">
                  <c:v>185363</c:v>
                </c:pt>
                <c:pt idx="2">
                  <c:v>209794</c:v>
                </c:pt>
                <c:pt idx="3">
                  <c:v>234132</c:v>
                </c:pt>
                <c:pt idx="4">
                  <c:v>258567</c:v>
                </c:pt>
                <c:pt idx="5">
                  <c:v>291962</c:v>
                </c:pt>
                <c:pt idx="6">
                  <c:v>300636</c:v>
                </c:pt>
                <c:pt idx="7">
                  <c:v>331442</c:v>
                </c:pt>
                <c:pt idx="8">
                  <c:v>341000</c:v>
                </c:pt>
                <c:pt idx="9">
                  <c:v>356776</c:v>
                </c:pt>
                <c:pt idx="10">
                  <c:v>370525</c:v>
                </c:pt>
                <c:pt idx="11">
                  <c:v>385766</c:v>
                </c:pt>
                <c:pt idx="12">
                  <c:v>399825</c:v>
                </c:pt>
                <c:pt idx="13">
                  <c:v>384438</c:v>
                </c:pt>
                <c:pt idx="14">
                  <c:v>368101</c:v>
                </c:pt>
                <c:pt idx="15">
                  <c:v>353094</c:v>
                </c:pt>
                <c:pt idx="16">
                  <c:v>339101</c:v>
                </c:pt>
                <c:pt idx="17">
                  <c:v>323385</c:v>
                </c:pt>
                <c:pt idx="18">
                  <c:v>305872</c:v>
                </c:pt>
                <c:pt idx="19">
                  <c:v>284622</c:v>
                </c:pt>
                <c:pt idx="20">
                  <c:v>247117</c:v>
                </c:pt>
                <c:pt idx="21">
                  <c:v>236475</c:v>
                </c:pt>
                <c:pt idx="22">
                  <c:v>214054</c:v>
                </c:pt>
                <c:pt idx="23">
                  <c:v>193183</c:v>
                </c:pt>
                <c:pt idx="24">
                  <c:v>178753</c:v>
                </c:pt>
                <c:pt idx="25">
                  <c:v>173584</c:v>
                </c:pt>
              </c:numCache>
            </c:numRef>
          </c:yVal>
        </c:ser>
        <c:ser>
          <c:idx val="5"/>
          <c:order val="5"/>
          <c:tx>
            <c:v>Cycle 6</c:v>
          </c:tx>
          <c:spPr>
            <a:ln w="28575">
              <a:noFill/>
            </a:ln>
          </c:spPr>
          <c:xVal>
            <c:numRef>
              <c:f>finaldatafrombowl!$D$154:$D$203</c:f>
              <c:numCache>
                <c:formatCode>General</c:formatCode>
                <c:ptCount val="50"/>
                <c:pt idx="0">
                  <c:v>4.5197740112994352E-3</c:v>
                </c:pt>
                <c:pt idx="1">
                  <c:v>2.1468926553672316E-2</c:v>
                </c:pt>
                <c:pt idx="2">
                  <c:v>3.84180790960452E-2</c:v>
                </c:pt>
                <c:pt idx="3">
                  <c:v>5.5367231638418078E-2</c:v>
                </c:pt>
                <c:pt idx="4">
                  <c:v>7.1751412429378533E-2</c:v>
                </c:pt>
                <c:pt idx="5">
                  <c:v>8.8700564971751411E-2</c:v>
                </c:pt>
                <c:pt idx="6">
                  <c:v>0.10564971751412429</c:v>
                </c:pt>
                <c:pt idx="7">
                  <c:v>0.12259887005649717</c:v>
                </c:pt>
                <c:pt idx="8">
                  <c:v>0.13954802259887006</c:v>
                </c:pt>
                <c:pt idx="9">
                  <c:v>0.15649717514124295</c:v>
                </c:pt>
                <c:pt idx="10">
                  <c:v>0.17344632768361581</c:v>
                </c:pt>
                <c:pt idx="11">
                  <c:v>0.18983050847457628</c:v>
                </c:pt>
                <c:pt idx="12">
                  <c:v>0.20282485875706213</c:v>
                </c:pt>
                <c:pt idx="13">
                  <c:v>0.19039548022598871</c:v>
                </c:pt>
                <c:pt idx="14">
                  <c:v>0.17344632768361581</c:v>
                </c:pt>
                <c:pt idx="15">
                  <c:v>0.15706214689265538</c:v>
                </c:pt>
                <c:pt idx="16">
                  <c:v>0.14011299435028249</c:v>
                </c:pt>
                <c:pt idx="17">
                  <c:v>0.1231638418079096</c:v>
                </c:pt>
                <c:pt idx="18">
                  <c:v>0.10621468926553672</c:v>
                </c:pt>
                <c:pt idx="19">
                  <c:v>8.9265536723163841E-2</c:v>
                </c:pt>
                <c:pt idx="20">
                  <c:v>7.2316384180790963E-2</c:v>
                </c:pt>
                <c:pt idx="21">
                  <c:v>5.5367231638418078E-2</c:v>
                </c:pt>
                <c:pt idx="22">
                  <c:v>3.898305084745763E-2</c:v>
                </c:pt>
                <c:pt idx="23">
                  <c:v>2.2033898305084745E-2</c:v>
                </c:pt>
                <c:pt idx="24">
                  <c:v>5.084745762711864E-3</c:v>
                </c:pt>
                <c:pt idx="25">
                  <c:v>6.7796610169491523E-3</c:v>
                </c:pt>
                <c:pt idx="26">
                  <c:v>2.3728813559322035E-2</c:v>
                </c:pt>
                <c:pt idx="27">
                  <c:v>4.0677966101694912E-2</c:v>
                </c:pt>
                <c:pt idx="28">
                  <c:v>5.762711864406779E-2</c:v>
                </c:pt>
                <c:pt idx="29">
                  <c:v>7.4576271186440682E-2</c:v>
                </c:pt>
                <c:pt idx="30">
                  <c:v>9.152542372881356E-2</c:v>
                </c:pt>
                <c:pt idx="31">
                  <c:v>0.10847457627118644</c:v>
                </c:pt>
                <c:pt idx="32">
                  <c:v>0.12485875706214689</c:v>
                </c:pt>
                <c:pt idx="33">
                  <c:v>0.14180790960451978</c:v>
                </c:pt>
                <c:pt idx="34">
                  <c:v>0.15875706214689267</c:v>
                </c:pt>
                <c:pt idx="35">
                  <c:v>0.17570621468926553</c:v>
                </c:pt>
                <c:pt idx="36">
                  <c:v>0.19265536723163842</c:v>
                </c:pt>
                <c:pt idx="37">
                  <c:v>0.20282485875706213</c:v>
                </c:pt>
                <c:pt idx="38">
                  <c:v>0.18813559322033899</c:v>
                </c:pt>
                <c:pt idx="39">
                  <c:v>0.17175141242937852</c:v>
                </c:pt>
                <c:pt idx="40">
                  <c:v>0.15480225988700566</c:v>
                </c:pt>
                <c:pt idx="41">
                  <c:v>0.13785310734463277</c:v>
                </c:pt>
                <c:pt idx="42">
                  <c:v>0.12090395480225988</c:v>
                </c:pt>
                <c:pt idx="43">
                  <c:v>0.103954802259887</c:v>
                </c:pt>
                <c:pt idx="44">
                  <c:v>8.7005649717514122E-2</c:v>
                </c:pt>
                <c:pt idx="45">
                  <c:v>7.0056497175141244E-2</c:v>
                </c:pt>
                <c:pt idx="46">
                  <c:v>5.3672316384180789E-2</c:v>
                </c:pt>
                <c:pt idx="47">
                  <c:v>3.6723163841807911E-2</c:v>
                </c:pt>
                <c:pt idx="48">
                  <c:v>1.977401129943503E-2</c:v>
                </c:pt>
                <c:pt idx="49">
                  <c:v>3.3898305084745762E-3</c:v>
                </c:pt>
              </c:numCache>
            </c:numRef>
          </c:xVal>
          <c:yVal>
            <c:numRef>
              <c:f>finaldatafrombowl!$B$154:$B$178</c:f>
              <c:numCache>
                <c:formatCode>General</c:formatCode>
                <c:ptCount val="25"/>
                <c:pt idx="0">
                  <c:v>173584</c:v>
                </c:pt>
                <c:pt idx="1">
                  <c:v>186302</c:v>
                </c:pt>
                <c:pt idx="2">
                  <c:v>209363</c:v>
                </c:pt>
                <c:pt idx="3">
                  <c:v>235093</c:v>
                </c:pt>
                <c:pt idx="4">
                  <c:v>261365</c:v>
                </c:pt>
                <c:pt idx="5">
                  <c:v>282050</c:v>
                </c:pt>
                <c:pt idx="6">
                  <c:v>299947</c:v>
                </c:pt>
                <c:pt idx="7">
                  <c:v>331754</c:v>
                </c:pt>
                <c:pt idx="8">
                  <c:v>340268</c:v>
                </c:pt>
                <c:pt idx="9">
                  <c:v>354402</c:v>
                </c:pt>
                <c:pt idx="10">
                  <c:v>367063</c:v>
                </c:pt>
                <c:pt idx="11">
                  <c:v>383228</c:v>
                </c:pt>
                <c:pt idx="12">
                  <c:v>396046</c:v>
                </c:pt>
                <c:pt idx="13">
                  <c:v>377634</c:v>
                </c:pt>
                <c:pt idx="14">
                  <c:v>361276</c:v>
                </c:pt>
                <c:pt idx="15">
                  <c:v>347075</c:v>
                </c:pt>
                <c:pt idx="16">
                  <c:v>332799</c:v>
                </c:pt>
                <c:pt idx="17">
                  <c:v>317741</c:v>
                </c:pt>
                <c:pt idx="18">
                  <c:v>301259</c:v>
                </c:pt>
                <c:pt idx="19">
                  <c:v>280068</c:v>
                </c:pt>
                <c:pt idx="20">
                  <c:v>243380</c:v>
                </c:pt>
                <c:pt idx="21">
                  <c:v>232172</c:v>
                </c:pt>
                <c:pt idx="22">
                  <c:v>210459</c:v>
                </c:pt>
                <c:pt idx="23">
                  <c:v>189523</c:v>
                </c:pt>
                <c:pt idx="24">
                  <c:v>178008</c:v>
                </c:pt>
              </c:numCache>
            </c:numRef>
          </c:yVal>
        </c:ser>
        <c:ser>
          <c:idx val="6"/>
          <c:order val="6"/>
          <c:tx>
            <c:v>Cycle 7</c:v>
          </c:tx>
          <c:spPr>
            <a:ln w="28575">
              <a:noFill/>
            </a:ln>
          </c:spPr>
          <c:xVal>
            <c:numRef>
              <c:f>finaldatafrombowl!$D$203:$D$253</c:f>
              <c:numCache>
                <c:formatCode>General</c:formatCode>
                <c:ptCount val="51"/>
                <c:pt idx="0">
                  <c:v>3.3898305084745762E-3</c:v>
                </c:pt>
                <c:pt idx="1">
                  <c:v>9.0395480225988704E-3</c:v>
                </c:pt>
                <c:pt idx="2">
                  <c:v>2.598870056497175E-2</c:v>
                </c:pt>
                <c:pt idx="3">
                  <c:v>4.2937853107344631E-2</c:v>
                </c:pt>
                <c:pt idx="4">
                  <c:v>5.9887005649717509E-2</c:v>
                </c:pt>
                <c:pt idx="5">
                  <c:v>7.6836158192090401E-2</c:v>
                </c:pt>
                <c:pt idx="6">
                  <c:v>9.3220338983050849E-2</c:v>
                </c:pt>
                <c:pt idx="7">
                  <c:v>0.11016949152542373</c:v>
                </c:pt>
                <c:pt idx="8">
                  <c:v>0.1271186440677966</c:v>
                </c:pt>
                <c:pt idx="9">
                  <c:v>0.1440677966101695</c:v>
                </c:pt>
                <c:pt idx="10">
                  <c:v>0.16101694915254236</c:v>
                </c:pt>
                <c:pt idx="11">
                  <c:v>0.17796610169491525</c:v>
                </c:pt>
                <c:pt idx="12">
                  <c:v>0.19491525423728812</c:v>
                </c:pt>
                <c:pt idx="13">
                  <c:v>0.2022598870056497</c:v>
                </c:pt>
                <c:pt idx="14">
                  <c:v>0.1864406779661017</c:v>
                </c:pt>
                <c:pt idx="15">
                  <c:v>0.16949152542372881</c:v>
                </c:pt>
                <c:pt idx="16">
                  <c:v>0.15310734463276837</c:v>
                </c:pt>
                <c:pt idx="17">
                  <c:v>0.13615819209039548</c:v>
                </c:pt>
                <c:pt idx="18">
                  <c:v>0.11920903954802259</c:v>
                </c:pt>
                <c:pt idx="19">
                  <c:v>0.10225988700564971</c:v>
                </c:pt>
                <c:pt idx="20">
                  <c:v>8.5310734463276833E-2</c:v>
                </c:pt>
                <c:pt idx="21">
                  <c:v>6.8361581920903955E-2</c:v>
                </c:pt>
                <c:pt idx="22">
                  <c:v>5.141242937853107E-2</c:v>
                </c:pt>
                <c:pt idx="23">
                  <c:v>3.5028248587570622E-2</c:v>
                </c:pt>
                <c:pt idx="24">
                  <c:v>1.8079096045197741E-2</c:v>
                </c:pt>
                <c:pt idx="25">
                  <c:v>2.2598870056497176E-3</c:v>
                </c:pt>
                <c:pt idx="26">
                  <c:v>1.0734463276836158E-2</c:v>
                </c:pt>
                <c:pt idx="27">
                  <c:v>2.7683615819209039E-2</c:v>
                </c:pt>
                <c:pt idx="28">
                  <c:v>4.463276836158192E-2</c:v>
                </c:pt>
                <c:pt idx="29">
                  <c:v>6.1581920903954798E-2</c:v>
                </c:pt>
                <c:pt idx="30">
                  <c:v>7.796610169491526E-2</c:v>
                </c:pt>
                <c:pt idx="31">
                  <c:v>9.4915254237288138E-2</c:v>
                </c:pt>
                <c:pt idx="32">
                  <c:v>0.11186440677966102</c:v>
                </c:pt>
                <c:pt idx="33">
                  <c:v>0.12881355932203389</c:v>
                </c:pt>
                <c:pt idx="34">
                  <c:v>0.14576271186440679</c:v>
                </c:pt>
                <c:pt idx="35">
                  <c:v>0.16271186440677965</c:v>
                </c:pt>
                <c:pt idx="36">
                  <c:v>0.17966101694915254</c:v>
                </c:pt>
                <c:pt idx="37">
                  <c:v>0.19604519774011298</c:v>
                </c:pt>
                <c:pt idx="38">
                  <c:v>0.20112994350282484</c:v>
                </c:pt>
                <c:pt idx="39">
                  <c:v>0.18474576271186441</c:v>
                </c:pt>
                <c:pt idx="40">
                  <c:v>0.16779661016949152</c:v>
                </c:pt>
                <c:pt idx="41">
                  <c:v>0.15084745762711865</c:v>
                </c:pt>
                <c:pt idx="42">
                  <c:v>0.13389830508474576</c:v>
                </c:pt>
                <c:pt idx="43">
                  <c:v>0.11694915254237287</c:v>
                </c:pt>
                <c:pt idx="44">
                  <c:v>9.9999999999999992E-2</c:v>
                </c:pt>
                <c:pt idx="45">
                  <c:v>8.3615819209039544E-2</c:v>
                </c:pt>
                <c:pt idx="46">
                  <c:v>6.6666666666666666E-2</c:v>
                </c:pt>
                <c:pt idx="47">
                  <c:v>4.9717514124293781E-2</c:v>
                </c:pt>
                <c:pt idx="48">
                  <c:v>3.2768361581920903E-2</c:v>
                </c:pt>
                <c:pt idx="49">
                  <c:v>1.5819209039548022E-2</c:v>
                </c:pt>
                <c:pt idx="50">
                  <c:v>1.6949152542372881E-3</c:v>
                </c:pt>
              </c:numCache>
            </c:numRef>
          </c:xVal>
          <c:yVal>
            <c:numRef>
              <c:f>finaldatafrombowl!$B$203:$B$228</c:f>
              <c:numCache>
                <c:formatCode>General</c:formatCode>
                <c:ptCount val="26"/>
                <c:pt idx="0">
                  <c:v>176604</c:v>
                </c:pt>
                <c:pt idx="1">
                  <c:v>174259</c:v>
                </c:pt>
                <c:pt idx="2">
                  <c:v>189708</c:v>
                </c:pt>
                <c:pt idx="3">
                  <c:v>213736</c:v>
                </c:pt>
                <c:pt idx="4">
                  <c:v>238827</c:v>
                </c:pt>
                <c:pt idx="5">
                  <c:v>263072</c:v>
                </c:pt>
                <c:pt idx="6">
                  <c:v>282720</c:v>
                </c:pt>
                <c:pt idx="7">
                  <c:v>299928</c:v>
                </c:pt>
                <c:pt idx="8">
                  <c:v>331319</c:v>
                </c:pt>
                <c:pt idx="9">
                  <c:v>339191</c:v>
                </c:pt>
                <c:pt idx="10">
                  <c:v>351958</c:v>
                </c:pt>
                <c:pt idx="11">
                  <c:v>363293</c:v>
                </c:pt>
                <c:pt idx="12">
                  <c:v>377768</c:v>
                </c:pt>
                <c:pt idx="13">
                  <c:v>384933</c:v>
                </c:pt>
                <c:pt idx="14">
                  <c:v>366976</c:v>
                </c:pt>
                <c:pt idx="15">
                  <c:v>352205</c:v>
                </c:pt>
                <c:pt idx="16">
                  <c:v>339535</c:v>
                </c:pt>
                <c:pt idx="17">
                  <c:v>324217</c:v>
                </c:pt>
                <c:pt idx="18">
                  <c:v>308870</c:v>
                </c:pt>
                <c:pt idx="19">
                  <c:v>292390</c:v>
                </c:pt>
                <c:pt idx="20">
                  <c:v>273044</c:v>
                </c:pt>
                <c:pt idx="21">
                  <c:v>234917</c:v>
                </c:pt>
                <c:pt idx="22">
                  <c:v>223593</c:v>
                </c:pt>
                <c:pt idx="23">
                  <c:v>203063</c:v>
                </c:pt>
                <c:pt idx="24">
                  <c:v>183660</c:v>
                </c:pt>
                <c:pt idx="25">
                  <c:v>175650</c:v>
                </c:pt>
              </c:numCache>
            </c:numRef>
          </c:yVal>
        </c:ser>
        <c:ser>
          <c:idx val="7"/>
          <c:order val="7"/>
          <c:tx>
            <c:v>Cycle 8</c:v>
          </c:tx>
          <c:spPr>
            <a:ln w="28575">
              <a:noFill/>
            </a:ln>
          </c:spPr>
          <c:xVal>
            <c:numRef>
              <c:f>finaldatafrombowl!$D$228:$D$253</c:f>
              <c:numCache>
                <c:formatCode>General</c:formatCode>
                <c:ptCount val="26"/>
                <c:pt idx="0">
                  <c:v>2.2598870056497176E-3</c:v>
                </c:pt>
                <c:pt idx="1">
                  <c:v>1.0734463276836158E-2</c:v>
                </c:pt>
                <c:pt idx="2">
                  <c:v>2.7683615819209039E-2</c:v>
                </c:pt>
                <c:pt idx="3">
                  <c:v>4.463276836158192E-2</c:v>
                </c:pt>
                <c:pt idx="4">
                  <c:v>6.1581920903954798E-2</c:v>
                </c:pt>
                <c:pt idx="5">
                  <c:v>7.796610169491526E-2</c:v>
                </c:pt>
                <c:pt idx="6">
                  <c:v>9.4915254237288138E-2</c:v>
                </c:pt>
                <c:pt idx="7">
                  <c:v>0.11186440677966102</c:v>
                </c:pt>
                <c:pt idx="8">
                  <c:v>0.12881355932203389</c:v>
                </c:pt>
                <c:pt idx="9">
                  <c:v>0.14576271186440679</c:v>
                </c:pt>
                <c:pt idx="10">
                  <c:v>0.16271186440677965</c:v>
                </c:pt>
                <c:pt idx="11">
                  <c:v>0.17966101694915254</c:v>
                </c:pt>
                <c:pt idx="12">
                  <c:v>0.19604519774011298</c:v>
                </c:pt>
                <c:pt idx="13">
                  <c:v>0.20112994350282484</c:v>
                </c:pt>
                <c:pt idx="14">
                  <c:v>0.18474576271186441</c:v>
                </c:pt>
                <c:pt idx="15">
                  <c:v>0.16779661016949152</c:v>
                </c:pt>
                <c:pt idx="16">
                  <c:v>0.15084745762711865</c:v>
                </c:pt>
                <c:pt idx="17">
                  <c:v>0.13389830508474576</c:v>
                </c:pt>
                <c:pt idx="18">
                  <c:v>0.11694915254237287</c:v>
                </c:pt>
                <c:pt idx="19">
                  <c:v>9.9999999999999992E-2</c:v>
                </c:pt>
                <c:pt idx="20">
                  <c:v>8.3615819209039544E-2</c:v>
                </c:pt>
                <c:pt idx="21">
                  <c:v>6.6666666666666666E-2</c:v>
                </c:pt>
                <c:pt idx="22">
                  <c:v>4.9717514124293781E-2</c:v>
                </c:pt>
                <c:pt idx="23">
                  <c:v>3.2768361581920903E-2</c:v>
                </c:pt>
                <c:pt idx="24">
                  <c:v>1.5819209039548022E-2</c:v>
                </c:pt>
                <c:pt idx="25">
                  <c:v>1.6949152542372881E-3</c:v>
                </c:pt>
              </c:numCache>
            </c:numRef>
          </c:xVal>
          <c:yVal>
            <c:numRef>
              <c:f>finaldatafrombowl!$B$228:$B$253</c:f>
              <c:numCache>
                <c:formatCode>General</c:formatCode>
                <c:ptCount val="26"/>
                <c:pt idx="0">
                  <c:v>175650</c:v>
                </c:pt>
                <c:pt idx="1">
                  <c:v>174080</c:v>
                </c:pt>
                <c:pt idx="2">
                  <c:v>190447</c:v>
                </c:pt>
                <c:pt idx="3">
                  <c:v>215076</c:v>
                </c:pt>
                <c:pt idx="4">
                  <c:v>239354</c:v>
                </c:pt>
                <c:pt idx="5">
                  <c:v>262754</c:v>
                </c:pt>
                <c:pt idx="6">
                  <c:v>293321</c:v>
                </c:pt>
                <c:pt idx="7">
                  <c:v>301330</c:v>
                </c:pt>
                <c:pt idx="8">
                  <c:v>327586</c:v>
                </c:pt>
                <c:pt idx="9">
                  <c:v>334959</c:v>
                </c:pt>
                <c:pt idx="10">
                  <c:v>348940</c:v>
                </c:pt>
                <c:pt idx="11">
                  <c:v>361684</c:v>
                </c:pt>
                <c:pt idx="12">
                  <c:v>375796</c:v>
                </c:pt>
                <c:pt idx="13">
                  <c:v>379683</c:v>
                </c:pt>
                <c:pt idx="14">
                  <c:v>361489</c:v>
                </c:pt>
                <c:pt idx="15">
                  <c:v>349172</c:v>
                </c:pt>
                <c:pt idx="16">
                  <c:v>335166</c:v>
                </c:pt>
                <c:pt idx="17">
                  <c:v>311858</c:v>
                </c:pt>
                <c:pt idx="18">
                  <c:v>303598</c:v>
                </c:pt>
                <c:pt idx="19">
                  <c:v>290100</c:v>
                </c:pt>
                <c:pt idx="20">
                  <c:v>253965</c:v>
                </c:pt>
                <c:pt idx="21">
                  <c:v>242701</c:v>
                </c:pt>
                <c:pt idx="22">
                  <c:v>207593</c:v>
                </c:pt>
                <c:pt idx="23">
                  <c:v>186690</c:v>
                </c:pt>
                <c:pt idx="24">
                  <c:v>180423</c:v>
                </c:pt>
                <c:pt idx="25">
                  <c:v>175582</c:v>
                </c:pt>
              </c:numCache>
            </c:numRef>
          </c:yVal>
        </c:ser>
        <c:ser>
          <c:idx val="8"/>
          <c:order val="8"/>
          <c:tx>
            <c:v>Cycle 9</c:v>
          </c:tx>
          <c:spPr>
            <a:ln w="28575">
              <a:noFill/>
            </a:ln>
          </c:spPr>
          <c:xVal>
            <c:numRef>
              <c:f>finaldatafrombowl!$D$253:$D$278</c:f>
              <c:numCache>
                <c:formatCode>General</c:formatCode>
                <c:ptCount val="26"/>
                <c:pt idx="0">
                  <c:v>1.6949152542372881E-3</c:v>
                </c:pt>
                <c:pt idx="1">
                  <c:v>1.2429378531073445E-2</c:v>
                </c:pt>
                <c:pt idx="2">
                  <c:v>2.9378531073446325E-2</c:v>
                </c:pt>
                <c:pt idx="3">
                  <c:v>4.576271186440678E-2</c:v>
                </c:pt>
                <c:pt idx="4">
                  <c:v>6.2711864406779658E-2</c:v>
                </c:pt>
                <c:pt idx="5">
                  <c:v>7.9661016949152536E-2</c:v>
                </c:pt>
                <c:pt idx="6">
                  <c:v>9.6610169491525427E-2</c:v>
                </c:pt>
                <c:pt idx="7">
                  <c:v>0.11355932203389831</c:v>
                </c:pt>
                <c:pt idx="8">
                  <c:v>0.13050847457627118</c:v>
                </c:pt>
                <c:pt idx="9">
                  <c:v>0.14689265536723164</c:v>
                </c:pt>
                <c:pt idx="10">
                  <c:v>0.16384180790960451</c:v>
                </c:pt>
                <c:pt idx="11">
                  <c:v>0.1807909604519774</c:v>
                </c:pt>
                <c:pt idx="12">
                  <c:v>0.19774011299435026</c:v>
                </c:pt>
                <c:pt idx="13">
                  <c:v>0.20056497175141241</c:v>
                </c:pt>
                <c:pt idx="14">
                  <c:v>0.18418079096045198</c:v>
                </c:pt>
                <c:pt idx="15">
                  <c:v>0.16723163841807909</c:v>
                </c:pt>
                <c:pt idx="16">
                  <c:v>0.15028248587570622</c:v>
                </c:pt>
                <c:pt idx="17">
                  <c:v>0.13333333333333333</c:v>
                </c:pt>
                <c:pt idx="18">
                  <c:v>0.11638418079096044</c:v>
                </c:pt>
                <c:pt idx="19">
                  <c:v>9.9435028248587562E-2</c:v>
                </c:pt>
                <c:pt idx="20">
                  <c:v>8.3050847457627114E-2</c:v>
                </c:pt>
                <c:pt idx="21">
                  <c:v>6.6101694915254236E-2</c:v>
                </c:pt>
                <c:pt idx="22">
                  <c:v>4.9152542372881351E-2</c:v>
                </c:pt>
                <c:pt idx="23">
                  <c:v>3.2203389830508473E-2</c:v>
                </c:pt>
                <c:pt idx="24">
                  <c:v>1.5254237288135592E-2</c:v>
                </c:pt>
                <c:pt idx="25">
                  <c:v>1.6949152542372881E-3</c:v>
                </c:pt>
              </c:numCache>
            </c:numRef>
          </c:xVal>
          <c:yVal>
            <c:numRef>
              <c:f>finaldatafrombowl!$B$253:$B$278</c:f>
              <c:numCache>
                <c:formatCode>General</c:formatCode>
                <c:ptCount val="26"/>
                <c:pt idx="0">
                  <c:v>175582</c:v>
                </c:pt>
                <c:pt idx="1">
                  <c:v>175219</c:v>
                </c:pt>
                <c:pt idx="2">
                  <c:v>192522</c:v>
                </c:pt>
                <c:pt idx="3">
                  <c:v>216049</c:v>
                </c:pt>
                <c:pt idx="4">
                  <c:v>240363</c:v>
                </c:pt>
                <c:pt idx="5">
                  <c:v>263744</c:v>
                </c:pt>
                <c:pt idx="6">
                  <c:v>283033</c:v>
                </c:pt>
                <c:pt idx="7">
                  <c:v>299430</c:v>
                </c:pt>
                <c:pt idx="8">
                  <c:v>329507</c:v>
                </c:pt>
                <c:pt idx="9">
                  <c:v>337827</c:v>
                </c:pt>
                <c:pt idx="10">
                  <c:v>348869</c:v>
                </c:pt>
                <c:pt idx="11">
                  <c:v>361921</c:v>
                </c:pt>
                <c:pt idx="12">
                  <c:v>375873</c:v>
                </c:pt>
                <c:pt idx="13">
                  <c:v>376967</c:v>
                </c:pt>
                <c:pt idx="14">
                  <c:v>361500</c:v>
                </c:pt>
                <c:pt idx="15">
                  <c:v>348142</c:v>
                </c:pt>
                <c:pt idx="16">
                  <c:v>334464</c:v>
                </c:pt>
                <c:pt idx="17">
                  <c:v>321220</c:v>
                </c:pt>
                <c:pt idx="18">
                  <c:v>306499</c:v>
                </c:pt>
                <c:pt idx="19">
                  <c:v>287001</c:v>
                </c:pt>
                <c:pt idx="20">
                  <c:v>250998</c:v>
                </c:pt>
                <c:pt idx="21">
                  <c:v>240827</c:v>
                </c:pt>
                <c:pt idx="22">
                  <c:v>219607</c:v>
                </c:pt>
                <c:pt idx="23">
                  <c:v>198393</c:v>
                </c:pt>
                <c:pt idx="24">
                  <c:v>180999</c:v>
                </c:pt>
                <c:pt idx="25">
                  <c:v>175236</c:v>
                </c:pt>
              </c:numCache>
            </c:numRef>
          </c:yVal>
        </c:ser>
        <c:ser>
          <c:idx val="9"/>
          <c:order val="9"/>
          <c:tx>
            <c:v>Cycle 10</c:v>
          </c:tx>
          <c:spPr>
            <a:ln w="28575">
              <a:noFill/>
            </a:ln>
          </c:spPr>
          <c:xVal>
            <c:numRef>
              <c:f>finaldatafrombowl!$D$278:$D$328</c:f>
              <c:numCache>
                <c:formatCode>General</c:formatCode>
                <c:ptCount val="51"/>
                <c:pt idx="0">
                  <c:v>1.6949152542372881E-3</c:v>
                </c:pt>
                <c:pt idx="1">
                  <c:v>1.3559322033898305E-2</c:v>
                </c:pt>
                <c:pt idx="2">
                  <c:v>3.0508474576271184E-2</c:v>
                </c:pt>
                <c:pt idx="3">
                  <c:v>4.7457627118644069E-2</c:v>
                </c:pt>
                <c:pt idx="4">
                  <c:v>6.4406779661016947E-2</c:v>
                </c:pt>
                <c:pt idx="5">
                  <c:v>8.1355932203389825E-2</c:v>
                </c:pt>
                <c:pt idx="6">
                  <c:v>9.8305084745762703E-2</c:v>
                </c:pt>
                <c:pt idx="7">
                  <c:v>0.11525423728813558</c:v>
                </c:pt>
                <c:pt idx="8">
                  <c:v>0.13163841807909604</c:v>
                </c:pt>
                <c:pt idx="9">
                  <c:v>0.14858757062146893</c:v>
                </c:pt>
                <c:pt idx="10">
                  <c:v>0.1655367231638418</c:v>
                </c:pt>
                <c:pt idx="11">
                  <c:v>0.18248587570621469</c:v>
                </c:pt>
                <c:pt idx="12">
                  <c:v>0.19943502824858755</c:v>
                </c:pt>
                <c:pt idx="13">
                  <c:v>0.19887005649717512</c:v>
                </c:pt>
                <c:pt idx="14">
                  <c:v>0.18192090395480226</c:v>
                </c:pt>
                <c:pt idx="15">
                  <c:v>0.16497175141242937</c:v>
                </c:pt>
                <c:pt idx="16">
                  <c:v>0.1480225988700565</c:v>
                </c:pt>
                <c:pt idx="17">
                  <c:v>0.13107344632768361</c:v>
                </c:pt>
                <c:pt idx="18">
                  <c:v>0.11412429378531073</c:v>
                </c:pt>
                <c:pt idx="19">
                  <c:v>9.7740112994350273E-2</c:v>
                </c:pt>
                <c:pt idx="20">
                  <c:v>8.0790960451977395E-2</c:v>
                </c:pt>
                <c:pt idx="21">
                  <c:v>6.3841807909604517E-2</c:v>
                </c:pt>
                <c:pt idx="22">
                  <c:v>4.6892655367231639E-2</c:v>
                </c:pt>
                <c:pt idx="23">
                  <c:v>2.9943502824858755E-2</c:v>
                </c:pt>
                <c:pt idx="24">
                  <c:v>1.2994350282485875E-2</c:v>
                </c:pt>
                <c:pt idx="25">
                  <c:v>1.1299435028248588E-3</c:v>
                </c:pt>
                <c:pt idx="26">
                  <c:v>1.5254237288135592E-2</c:v>
                </c:pt>
                <c:pt idx="27">
                  <c:v>3.1638418079096044E-2</c:v>
                </c:pt>
                <c:pt idx="28">
                  <c:v>4.8587570621468922E-2</c:v>
                </c:pt>
                <c:pt idx="29">
                  <c:v>6.5536723163841806E-2</c:v>
                </c:pt>
                <c:pt idx="30">
                  <c:v>8.2485875706214684E-2</c:v>
                </c:pt>
                <c:pt idx="31">
                  <c:v>9.9435028248587562E-2</c:v>
                </c:pt>
                <c:pt idx="32">
                  <c:v>0.11638418079096044</c:v>
                </c:pt>
                <c:pt idx="33">
                  <c:v>0.13333333333333333</c:v>
                </c:pt>
                <c:pt idx="34">
                  <c:v>0.14971751412429379</c:v>
                </c:pt>
                <c:pt idx="35">
                  <c:v>0.16666666666666666</c:v>
                </c:pt>
                <c:pt idx="36">
                  <c:v>0.18361581920903955</c:v>
                </c:pt>
                <c:pt idx="37">
                  <c:v>0.20056497175141241</c:v>
                </c:pt>
                <c:pt idx="38">
                  <c:v>0.19774011299435026</c:v>
                </c:pt>
                <c:pt idx="39">
                  <c:v>0.18135593220338983</c:v>
                </c:pt>
                <c:pt idx="40">
                  <c:v>0.16440677966101694</c:v>
                </c:pt>
                <c:pt idx="41">
                  <c:v>0.14745762711864407</c:v>
                </c:pt>
                <c:pt idx="42">
                  <c:v>0.13050847457627118</c:v>
                </c:pt>
                <c:pt idx="43">
                  <c:v>0.11355932203389831</c:v>
                </c:pt>
                <c:pt idx="44">
                  <c:v>9.6610169491525427E-2</c:v>
                </c:pt>
                <c:pt idx="45">
                  <c:v>7.9661016949152536E-2</c:v>
                </c:pt>
                <c:pt idx="46">
                  <c:v>6.3276836158192087E-2</c:v>
                </c:pt>
                <c:pt idx="47">
                  <c:v>4.632768361581921E-2</c:v>
                </c:pt>
                <c:pt idx="48">
                  <c:v>2.9378531073446325E-2</c:v>
                </c:pt>
                <c:pt idx="49">
                  <c:v>1.2429378531073445E-2</c:v>
                </c:pt>
                <c:pt idx="50">
                  <c:v>2.2598870056497176E-3</c:v>
                </c:pt>
              </c:numCache>
            </c:numRef>
          </c:xVal>
          <c:yVal>
            <c:numRef>
              <c:f>finaldatafrombowl!$B$303:$B$328</c:f>
              <c:numCache>
                <c:formatCode>General</c:formatCode>
                <c:ptCount val="26"/>
                <c:pt idx="0">
                  <c:v>173636</c:v>
                </c:pt>
                <c:pt idx="1">
                  <c:v>175517</c:v>
                </c:pt>
                <c:pt idx="2">
                  <c:v>193941</c:v>
                </c:pt>
                <c:pt idx="3">
                  <c:v>217926</c:v>
                </c:pt>
                <c:pt idx="4">
                  <c:v>242590</c:v>
                </c:pt>
                <c:pt idx="5">
                  <c:v>267419</c:v>
                </c:pt>
                <c:pt idx="6">
                  <c:v>285598</c:v>
                </c:pt>
                <c:pt idx="7">
                  <c:v>300634</c:v>
                </c:pt>
                <c:pt idx="8">
                  <c:v>329439</c:v>
                </c:pt>
                <c:pt idx="9">
                  <c:v>337625</c:v>
                </c:pt>
                <c:pt idx="10">
                  <c:v>350192</c:v>
                </c:pt>
                <c:pt idx="11">
                  <c:v>361588</c:v>
                </c:pt>
                <c:pt idx="12">
                  <c:v>375892</c:v>
                </c:pt>
                <c:pt idx="13">
                  <c:v>372740</c:v>
                </c:pt>
                <c:pt idx="14">
                  <c:v>355616</c:v>
                </c:pt>
                <c:pt idx="15">
                  <c:v>343290</c:v>
                </c:pt>
                <c:pt idx="16">
                  <c:v>330971</c:v>
                </c:pt>
                <c:pt idx="17">
                  <c:v>317377</c:v>
                </c:pt>
                <c:pt idx="18">
                  <c:v>302247</c:v>
                </c:pt>
                <c:pt idx="19">
                  <c:v>284700</c:v>
                </c:pt>
                <c:pt idx="20">
                  <c:v>248208</c:v>
                </c:pt>
                <c:pt idx="21">
                  <c:v>236948</c:v>
                </c:pt>
                <c:pt idx="22">
                  <c:v>215274</c:v>
                </c:pt>
                <c:pt idx="23">
                  <c:v>194840</c:v>
                </c:pt>
                <c:pt idx="24">
                  <c:v>179715</c:v>
                </c:pt>
                <c:pt idx="25">
                  <c:v>173942</c:v>
                </c:pt>
              </c:numCache>
            </c:numRef>
          </c:yVal>
        </c:ser>
        <c:axId val="101000704"/>
        <c:axId val="101024128"/>
      </c:scatterChart>
      <c:valAx>
        <c:axId val="101000704"/>
        <c:scaling>
          <c:orientation val="minMax"/>
        </c:scaling>
        <c:axPos val="b"/>
        <c:title>
          <c:tx>
            <c:rich>
              <a:bodyPr/>
              <a:lstStyle/>
              <a:p>
                <a:pPr>
                  <a:defRPr/>
                </a:pPr>
                <a:r>
                  <a:rPr lang="en-US"/>
                  <a:t>Extension (in./in.)</a:t>
                </a:r>
              </a:p>
            </c:rich>
          </c:tx>
          <c:layout/>
        </c:title>
        <c:numFmt formatCode="General" sourceLinked="1"/>
        <c:majorTickMark val="none"/>
        <c:tickLblPos val="nextTo"/>
        <c:crossAx val="101024128"/>
        <c:crosses val="autoZero"/>
        <c:crossBetween val="midCat"/>
      </c:valAx>
      <c:valAx>
        <c:axId val="101024128"/>
        <c:scaling>
          <c:orientation val="minMax"/>
        </c:scaling>
        <c:axPos val="l"/>
        <c:title>
          <c:tx>
            <c:rich>
              <a:bodyPr/>
              <a:lstStyle/>
              <a:p>
                <a:pPr>
                  <a:defRPr/>
                </a:pPr>
                <a:r>
                  <a:rPr lang="en-US"/>
                  <a:t>Resistance KOhm</a:t>
                </a:r>
              </a:p>
            </c:rich>
          </c:tx>
          <c:layout/>
        </c:title>
        <c:numFmt formatCode="0.00E+00" sourceLinked="0"/>
        <c:majorTickMark val="none"/>
        <c:tickLblPos val="nextTo"/>
        <c:crossAx val="101000704"/>
        <c:crosses val="autoZero"/>
        <c:crossBetween val="midCat"/>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95600" cy="4572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10000" y="0"/>
            <a:ext cx="2895600" cy="4572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2184400" y="685800"/>
            <a:ext cx="2336800" cy="35052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419600"/>
            <a:ext cx="4876800" cy="41148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763000"/>
            <a:ext cx="2895600" cy="457200"/>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10000" y="8763000"/>
            <a:ext cx="2895600" cy="457200"/>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lgn="r">
              <a:defRPr sz="1200"/>
            </a:lvl1pPr>
          </a:lstStyle>
          <a:p>
            <a:fld id="{9F21B96F-0580-904B-AE87-C7462219E81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21B96F-0580-904B-AE87-C7462219E81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709" y="10225088"/>
            <a:ext cx="18654183" cy="7058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3291417" y="18654713"/>
            <a:ext cx="15362767" cy="84105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1097492" y="7681913"/>
            <a:ext cx="19750617" cy="2172414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984" y="1319213"/>
            <a:ext cx="4937125" cy="2808684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7493" y="1319213"/>
            <a:ext cx="14711891" cy="2808684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1097492" y="7681913"/>
            <a:ext cx="19750617" cy="2172414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2645"/>
            <a:ext cx="18654183" cy="6538913"/>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1" y="13951745"/>
            <a:ext cx="18654183" cy="7200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1097492" y="7681913"/>
            <a:ext cx="9824508" cy="2172414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23600" y="7681913"/>
            <a:ext cx="9824509" cy="2172414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492" y="7367588"/>
            <a:ext cx="9696450" cy="3071813"/>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492" y="10439400"/>
            <a:ext cx="9696450" cy="18966657"/>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484" y="7367588"/>
            <a:ext cx="9699625" cy="3071813"/>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48484" y="10439400"/>
            <a:ext cx="9699625" cy="18966657"/>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vert="horz"/>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492" y="1309688"/>
            <a:ext cx="7219950" cy="557927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579909" y="1309688"/>
            <a:ext cx="12268200" cy="2809637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492" y="6888957"/>
            <a:ext cx="7219950" cy="225171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067" y="23043358"/>
            <a:ext cx="13167783" cy="271938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301067" y="2940845"/>
            <a:ext cx="13167783" cy="19752468"/>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301067" y="25762745"/>
            <a:ext cx="13167783" cy="3864768"/>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306638" rtl="0" eaLnBrk="0" fontAlgn="base" hangingPunct="0">
        <a:spcBef>
          <a:spcPct val="0"/>
        </a:spcBef>
        <a:spcAft>
          <a:spcPct val="0"/>
        </a:spcAft>
        <a:defRPr sz="11100">
          <a:solidFill>
            <a:schemeClr val="tx2"/>
          </a:solidFill>
          <a:latin typeface="+mj-lt"/>
          <a:ea typeface="+mj-ea"/>
          <a:cs typeface="+mj-cs"/>
        </a:defRPr>
      </a:lvl1pPr>
      <a:lvl2pPr algn="ctr" defTabSz="2306638" rtl="0" eaLnBrk="0" fontAlgn="base" hangingPunct="0">
        <a:spcBef>
          <a:spcPct val="0"/>
        </a:spcBef>
        <a:spcAft>
          <a:spcPct val="0"/>
        </a:spcAft>
        <a:defRPr sz="11100">
          <a:solidFill>
            <a:schemeClr val="tx2"/>
          </a:solidFill>
          <a:latin typeface="Times New Roman" charset="0"/>
        </a:defRPr>
      </a:lvl2pPr>
      <a:lvl3pPr algn="ctr" defTabSz="2306638" rtl="0" eaLnBrk="0" fontAlgn="base" hangingPunct="0">
        <a:spcBef>
          <a:spcPct val="0"/>
        </a:spcBef>
        <a:spcAft>
          <a:spcPct val="0"/>
        </a:spcAft>
        <a:defRPr sz="11100">
          <a:solidFill>
            <a:schemeClr val="tx2"/>
          </a:solidFill>
          <a:latin typeface="Times New Roman" charset="0"/>
        </a:defRPr>
      </a:lvl3pPr>
      <a:lvl4pPr algn="ctr" defTabSz="2306638" rtl="0" eaLnBrk="0" fontAlgn="base" hangingPunct="0">
        <a:spcBef>
          <a:spcPct val="0"/>
        </a:spcBef>
        <a:spcAft>
          <a:spcPct val="0"/>
        </a:spcAft>
        <a:defRPr sz="11100">
          <a:solidFill>
            <a:schemeClr val="tx2"/>
          </a:solidFill>
          <a:latin typeface="Times New Roman" charset="0"/>
        </a:defRPr>
      </a:lvl4pPr>
      <a:lvl5pPr algn="ctr" defTabSz="2306638" rtl="0" eaLnBrk="0" fontAlgn="base" hangingPunct="0">
        <a:spcBef>
          <a:spcPct val="0"/>
        </a:spcBef>
        <a:spcAft>
          <a:spcPct val="0"/>
        </a:spcAft>
        <a:defRPr sz="11100">
          <a:solidFill>
            <a:schemeClr val="tx2"/>
          </a:solidFill>
          <a:latin typeface="Times New Roman" charset="0"/>
        </a:defRPr>
      </a:lvl5pPr>
      <a:lvl6pPr marL="457200" algn="ctr" defTabSz="2306638" rtl="0" eaLnBrk="0" fontAlgn="base" hangingPunct="0">
        <a:spcBef>
          <a:spcPct val="0"/>
        </a:spcBef>
        <a:spcAft>
          <a:spcPct val="0"/>
        </a:spcAft>
        <a:defRPr sz="11100">
          <a:solidFill>
            <a:schemeClr val="tx2"/>
          </a:solidFill>
          <a:latin typeface="Times New Roman" charset="0"/>
        </a:defRPr>
      </a:lvl6pPr>
      <a:lvl7pPr marL="914400" algn="ctr" defTabSz="2306638" rtl="0" eaLnBrk="0" fontAlgn="base" hangingPunct="0">
        <a:spcBef>
          <a:spcPct val="0"/>
        </a:spcBef>
        <a:spcAft>
          <a:spcPct val="0"/>
        </a:spcAft>
        <a:defRPr sz="11100">
          <a:solidFill>
            <a:schemeClr val="tx2"/>
          </a:solidFill>
          <a:latin typeface="Times New Roman" charset="0"/>
        </a:defRPr>
      </a:lvl7pPr>
      <a:lvl8pPr marL="1371600" algn="ctr" defTabSz="2306638" rtl="0" eaLnBrk="0" fontAlgn="base" hangingPunct="0">
        <a:spcBef>
          <a:spcPct val="0"/>
        </a:spcBef>
        <a:spcAft>
          <a:spcPct val="0"/>
        </a:spcAft>
        <a:defRPr sz="11100">
          <a:solidFill>
            <a:schemeClr val="tx2"/>
          </a:solidFill>
          <a:latin typeface="Times New Roman" charset="0"/>
        </a:defRPr>
      </a:lvl8pPr>
      <a:lvl9pPr marL="1828800" algn="ctr" defTabSz="2306638" rtl="0" eaLnBrk="0" fontAlgn="base" hangingPunct="0">
        <a:spcBef>
          <a:spcPct val="0"/>
        </a:spcBef>
        <a:spcAft>
          <a:spcPct val="0"/>
        </a:spcAft>
        <a:defRPr sz="11100">
          <a:solidFill>
            <a:schemeClr val="tx2"/>
          </a:solidFill>
          <a:latin typeface="Times New Roman" charset="0"/>
        </a:defRPr>
      </a:lvl9pPr>
    </p:titleStyle>
    <p:bodyStyle>
      <a:lvl1pPr marL="863600" indent="-863600" algn="l" defTabSz="2306638" rtl="0" eaLnBrk="0" fontAlgn="base" hangingPunct="0">
        <a:spcBef>
          <a:spcPct val="20000"/>
        </a:spcBef>
        <a:spcAft>
          <a:spcPct val="0"/>
        </a:spcAft>
        <a:buChar char="•"/>
        <a:defRPr sz="8000">
          <a:solidFill>
            <a:schemeClr val="tx1"/>
          </a:solidFill>
          <a:latin typeface="+mn-lt"/>
          <a:ea typeface="+mn-ea"/>
          <a:cs typeface="+mn-cs"/>
        </a:defRPr>
      </a:lvl1pPr>
      <a:lvl2pPr marL="1873250" indent="-720725" algn="l" defTabSz="2306638" rtl="0" eaLnBrk="0" fontAlgn="base" hangingPunct="0">
        <a:spcBef>
          <a:spcPct val="20000"/>
        </a:spcBef>
        <a:spcAft>
          <a:spcPct val="0"/>
        </a:spcAft>
        <a:buChar char="–"/>
        <a:defRPr sz="7100">
          <a:solidFill>
            <a:schemeClr val="tx1"/>
          </a:solidFill>
          <a:latin typeface="+mn-lt"/>
          <a:ea typeface="ＭＳ Ｐゴシック" charset="-128"/>
        </a:defRPr>
      </a:lvl2pPr>
      <a:lvl3pPr marL="2882900" indent="-576263" algn="l" defTabSz="2306638" rtl="0" eaLnBrk="0" fontAlgn="base" hangingPunct="0">
        <a:spcBef>
          <a:spcPct val="20000"/>
        </a:spcBef>
        <a:spcAft>
          <a:spcPct val="0"/>
        </a:spcAft>
        <a:buChar char="•"/>
        <a:defRPr sz="6100">
          <a:solidFill>
            <a:schemeClr val="tx1"/>
          </a:solidFill>
          <a:latin typeface="+mn-lt"/>
          <a:ea typeface="ＭＳ Ｐゴシック" charset="-128"/>
        </a:defRPr>
      </a:lvl3pPr>
      <a:lvl4pPr marL="4038600" indent="-579438" algn="l" defTabSz="2306638" rtl="0" eaLnBrk="0" fontAlgn="base" hangingPunct="0">
        <a:spcBef>
          <a:spcPct val="20000"/>
        </a:spcBef>
        <a:spcAft>
          <a:spcPct val="0"/>
        </a:spcAft>
        <a:buChar char="–"/>
        <a:defRPr sz="4900">
          <a:solidFill>
            <a:schemeClr val="tx1"/>
          </a:solidFill>
          <a:latin typeface="+mn-lt"/>
          <a:ea typeface="ＭＳ Ｐゴシック" charset="-128"/>
        </a:defRPr>
      </a:lvl4pPr>
      <a:lvl5pPr marL="5191125" indent="-576263" algn="l" defTabSz="2306638" rtl="0" eaLnBrk="0" fontAlgn="base" hangingPunct="0">
        <a:spcBef>
          <a:spcPct val="20000"/>
        </a:spcBef>
        <a:spcAft>
          <a:spcPct val="0"/>
        </a:spcAft>
        <a:buChar char="»"/>
        <a:defRPr sz="4900">
          <a:solidFill>
            <a:schemeClr val="tx1"/>
          </a:solidFill>
          <a:latin typeface="+mn-lt"/>
          <a:ea typeface="ＭＳ Ｐゴシック" charset="-128"/>
        </a:defRPr>
      </a:lvl5pPr>
      <a:lvl6pPr marL="5648325" indent="-576263" algn="l" defTabSz="2306638" rtl="0" eaLnBrk="0" fontAlgn="base" hangingPunct="0">
        <a:spcBef>
          <a:spcPct val="20000"/>
        </a:spcBef>
        <a:spcAft>
          <a:spcPct val="0"/>
        </a:spcAft>
        <a:buChar char="»"/>
        <a:defRPr sz="4900">
          <a:solidFill>
            <a:schemeClr val="tx1"/>
          </a:solidFill>
          <a:latin typeface="+mn-lt"/>
          <a:ea typeface="ＭＳ Ｐゴシック" charset="-128"/>
        </a:defRPr>
      </a:lvl6pPr>
      <a:lvl7pPr marL="6105525" indent="-576263" algn="l" defTabSz="2306638" rtl="0" eaLnBrk="0" fontAlgn="base" hangingPunct="0">
        <a:spcBef>
          <a:spcPct val="20000"/>
        </a:spcBef>
        <a:spcAft>
          <a:spcPct val="0"/>
        </a:spcAft>
        <a:buChar char="»"/>
        <a:defRPr sz="4900">
          <a:solidFill>
            <a:schemeClr val="tx1"/>
          </a:solidFill>
          <a:latin typeface="+mn-lt"/>
          <a:ea typeface="ＭＳ Ｐゴシック" charset="-128"/>
        </a:defRPr>
      </a:lvl7pPr>
      <a:lvl8pPr marL="6562725" indent="-576263" algn="l" defTabSz="2306638" rtl="0" eaLnBrk="0" fontAlgn="base" hangingPunct="0">
        <a:spcBef>
          <a:spcPct val="20000"/>
        </a:spcBef>
        <a:spcAft>
          <a:spcPct val="0"/>
        </a:spcAft>
        <a:buChar char="»"/>
        <a:defRPr sz="4900">
          <a:solidFill>
            <a:schemeClr val="tx1"/>
          </a:solidFill>
          <a:latin typeface="+mn-lt"/>
          <a:ea typeface="ＭＳ Ｐゴシック" charset="-128"/>
        </a:defRPr>
      </a:lvl8pPr>
      <a:lvl9pPr marL="7019925" indent="-576263" algn="l" defTabSz="2306638" rtl="0" eaLnBrk="0" fontAlgn="base" hangingPunct="0">
        <a:spcBef>
          <a:spcPct val="20000"/>
        </a:spcBef>
        <a:spcAft>
          <a:spcPct val="0"/>
        </a:spcAft>
        <a:buChar char="»"/>
        <a:defRPr sz="49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hart" Target="../charts/chart2.xml"/><Relationship Id="rId5" Type="http://schemas.openxmlformats.org/officeDocument/2006/relationships/image" Target="../media/image3.jpeg"/><Relationship Id="rId10" Type="http://schemas.openxmlformats.org/officeDocument/2006/relationships/chart" Target="../charts/chart1.xml"/><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4" name="Rectangle 83"/>
          <p:cNvSpPr/>
          <p:nvPr/>
        </p:nvSpPr>
        <p:spPr bwMode="auto">
          <a:xfrm>
            <a:off x="609600" y="381000"/>
            <a:ext cx="20802600" cy="33528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32" name="Rectangle 31"/>
          <p:cNvSpPr/>
          <p:nvPr/>
        </p:nvSpPr>
        <p:spPr bwMode="auto">
          <a:xfrm>
            <a:off x="609600" y="4419600"/>
            <a:ext cx="20802600" cy="3048000"/>
          </a:xfrm>
          <a:prstGeom prst="rect">
            <a:avLst/>
          </a:prstGeom>
          <a:ln w="111125" cap="flat" cmpd="tri" algn="ctr">
            <a:solidFill>
              <a:srgbClr val="FF0000"/>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41" name="TextBox 40"/>
          <p:cNvSpPr txBox="1"/>
          <p:nvPr/>
        </p:nvSpPr>
        <p:spPr>
          <a:xfrm>
            <a:off x="9220200" y="3505200"/>
            <a:ext cx="9296400" cy="923330"/>
          </a:xfrm>
          <a:prstGeom prst="rect">
            <a:avLst/>
          </a:prstGeom>
          <a:noFill/>
        </p:spPr>
        <p:txBody>
          <a:bodyPr wrap="square" rtlCol="0">
            <a:spAutoFit/>
          </a:bodyPr>
          <a:lstStyle/>
          <a:p>
            <a:r>
              <a:rPr lang="en-US" sz="5400" b="1" dirty="0" smtClean="0"/>
              <a:t>Objective</a:t>
            </a:r>
          </a:p>
          <a:p>
            <a:endParaRPr lang="en-US" sz="5400" b="1" dirty="0"/>
          </a:p>
        </p:txBody>
      </p:sp>
      <p:sp>
        <p:nvSpPr>
          <p:cNvPr id="42" name="Rectangle 41"/>
          <p:cNvSpPr/>
          <p:nvPr/>
        </p:nvSpPr>
        <p:spPr bwMode="auto">
          <a:xfrm>
            <a:off x="609600" y="8229600"/>
            <a:ext cx="10058400" cy="10363200"/>
          </a:xfrm>
          <a:prstGeom prst="rect">
            <a:avLst/>
          </a:prstGeom>
          <a:ln w="111125" cap="flat" cmpd="tri" algn="ctr">
            <a:solidFill>
              <a:srgbClr val="FF0000"/>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43" name="TextBox 42"/>
          <p:cNvSpPr txBox="1"/>
          <p:nvPr/>
        </p:nvSpPr>
        <p:spPr>
          <a:xfrm>
            <a:off x="3810000" y="7315200"/>
            <a:ext cx="9296400" cy="923330"/>
          </a:xfrm>
          <a:prstGeom prst="rect">
            <a:avLst/>
          </a:prstGeom>
          <a:noFill/>
        </p:spPr>
        <p:txBody>
          <a:bodyPr wrap="square" rtlCol="0">
            <a:spAutoFit/>
          </a:bodyPr>
          <a:lstStyle/>
          <a:p>
            <a:r>
              <a:rPr lang="en-US" sz="5400" b="1" dirty="0" smtClean="0"/>
              <a:t>Background</a:t>
            </a:r>
            <a:endParaRPr lang="en-US" sz="5400" b="1" dirty="0"/>
          </a:p>
        </p:txBody>
      </p:sp>
      <p:sp>
        <p:nvSpPr>
          <p:cNvPr id="44" name="Rectangle 43"/>
          <p:cNvSpPr/>
          <p:nvPr/>
        </p:nvSpPr>
        <p:spPr bwMode="auto">
          <a:xfrm>
            <a:off x="609600" y="19354800"/>
            <a:ext cx="10058400" cy="12954000"/>
          </a:xfrm>
          <a:prstGeom prst="rect">
            <a:avLst/>
          </a:prstGeom>
          <a:ln w="111125" cap="flat" cmpd="tri" algn="ctr">
            <a:solidFill>
              <a:srgbClr val="FF0000"/>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45" name="TextBox 44"/>
          <p:cNvSpPr txBox="1"/>
          <p:nvPr/>
        </p:nvSpPr>
        <p:spPr>
          <a:xfrm>
            <a:off x="3733800" y="18440400"/>
            <a:ext cx="9296400" cy="923330"/>
          </a:xfrm>
          <a:prstGeom prst="rect">
            <a:avLst/>
          </a:prstGeom>
          <a:noFill/>
        </p:spPr>
        <p:txBody>
          <a:bodyPr wrap="square" rtlCol="0">
            <a:spAutoFit/>
          </a:bodyPr>
          <a:lstStyle/>
          <a:p>
            <a:r>
              <a:rPr lang="en-US" sz="5400" b="1" dirty="0" smtClean="0"/>
              <a:t>Fabrication</a:t>
            </a:r>
            <a:endParaRPr lang="en-US" sz="5400" b="1" dirty="0"/>
          </a:p>
        </p:txBody>
      </p:sp>
      <p:sp>
        <p:nvSpPr>
          <p:cNvPr id="46" name="Rectangle 45"/>
          <p:cNvSpPr/>
          <p:nvPr/>
        </p:nvSpPr>
        <p:spPr bwMode="auto">
          <a:xfrm>
            <a:off x="11201400" y="8305800"/>
            <a:ext cx="10058400" cy="12573000"/>
          </a:xfrm>
          <a:prstGeom prst="rect">
            <a:avLst/>
          </a:prstGeom>
          <a:ln w="111125" cap="flat" cmpd="tri" algn="ctr">
            <a:solidFill>
              <a:srgbClr val="FF0000"/>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47" name="TextBox 46"/>
          <p:cNvSpPr txBox="1"/>
          <p:nvPr/>
        </p:nvSpPr>
        <p:spPr>
          <a:xfrm>
            <a:off x="15163800" y="7315200"/>
            <a:ext cx="9296400" cy="923330"/>
          </a:xfrm>
          <a:prstGeom prst="rect">
            <a:avLst/>
          </a:prstGeom>
          <a:noFill/>
        </p:spPr>
        <p:txBody>
          <a:bodyPr wrap="square" rtlCol="0">
            <a:spAutoFit/>
          </a:bodyPr>
          <a:lstStyle/>
          <a:p>
            <a:r>
              <a:rPr lang="en-US" sz="5400" b="1" dirty="0" smtClean="0"/>
              <a:t>Testing</a:t>
            </a:r>
            <a:endParaRPr lang="en-US" sz="5400" b="1" dirty="0"/>
          </a:p>
        </p:txBody>
      </p:sp>
      <p:sp>
        <p:nvSpPr>
          <p:cNvPr id="48" name="Rectangle 47"/>
          <p:cNvSpPr/>
          <p:nvPr/>
        </p:nvSpPr>
        <p:spPr bwMode="auto">
          <a:xfrm>
            <a:off x="11201400" y="21564600"/>
            <a:ext cx="10058400" cy="7239000"/>
          </a:xfrm>
          <a:prstGeom prst="rect">
            <a:avLst/>
          </a:prstGeom>
          <a:ln w="111125" cap="flat" cmpd="tri" algn="ctr">
            <a:solidFill>
              <a:srgbClr val="FF0000"/>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p:txBody>
      </p:sp>
      <p:sp>
        <p:nvSpPr>
          <p:cNvPr id="49" name="TextBox 48"/>
          <p:cNvSpPr txBox="1"/>
          <p:nvPr/>
        </p:nvSpPr>
        <p:spPr>
          <a:xfrm>
            <a:off x="14630400" y="20726400"/>
            <a:ext cx="9296400" cy="923330"/>
          </a:xfrm>
          <a:prstGeom prst="rect">
            <a:avLst/>
          </a:prstGeom>
          <a:noFill/>
        </p:spPr>
        <p:txBody>
          <a:bodyPr wrap="square" rtlCol="0">
            <a:spAutoFit/>
          </a:bodyPr>
          <a:lstStyle/>
          <a:p>
            <a:r>
              <a:rPr lang="en-US" sz="5400" b="1" dirty="0" smtClean="0"/>
              <a:t>Conclusion</a:t>
            </a:r>
            <a:endParaRPr lang="en-US" sz="5400" b="1" dirty="0"/>
          </a:p>
        </p:txBody>
      </p:sp>
      <p:pic>
        <p:nvPicPr>
          <p:cNvPr id="50" name="Picture 49" descr="Screen shot 2011-02-07 at 12.50.55 PM.png"/>
          <p:cNvPicPr>
            <a:picLocks noChangeAspect="1"/>
          </p:cNvPicPr>
          <p:nvPr/>
        </p:nvPicPr>
        <p:blipFill>
          <a:blip r:embed="rId3" cstate="print"/>
          <a:stretch>
            <a:fillRect/>
          </a:stretch>
        </p:blipFill>
        <p:spPr>
          <a:xfrm>
            <a:off x="838200" y="2233430"/>
            <a:ext cx="4648200" cy="1271770"/>
          </a:xfrm>
          <a:prstGeom prst="rect">
            <a:avLst/>
          </a:prstGeom>
        </p:spPr>
      </p:pic>
      <p:sp>
        <p:nvSpPr>
          <p:cNvPr id="52" name="TextBox 51"/>
          <p:cNvSpPr txBox="1"/>
          <p:nvPr/>
        </p:nvSpPr>
        <p:spPr>
          <a:xfrm>
            <a:off x="5867400" y="2209800"/>
            <a:ext cx="10668000" cy="1323439"/>
          </a:xfrm>
          <a:prstGeom prst="rect">
            <a:avLst/>
          </a:prstGeom>
          <a:noFill/>
        </p:spPr>
        <p:txBody>
          <a:bodyPr wrap="square" rtlCol="0">
            <a:spAutoFit/>
          </a:bodyPr>
          <a:lstStyle/>
          <a:p>
            <a:pPr algn="ctr"/>
            <a:r>
              <a:rPr lang="en-US" sz="4000" dirty="0" smtClean="0"/>
              <a:t>Stephanie Moran, Ryan Rosario, Zachary </a:t>
            </a:r>
            <a:r>
              <a:rPr lang="en-US" sz="4000" dirty="0" err="1" smtClean="0"/>
              <a:t>Stauber</a:t>
            </a:r>
            <a:r>
              <a:rPr lang="en-US" sz="4000" dirty="0" smtClean="0"/>
              <a:t>, Bethany </a:t>
            </a:r>
            <a:r>
              <a:rPr lang="en-US" sz="4000" dirty="0" err="1" smtClean="0"/>
              <a:t>Tomerlin</a:t>
            </a:r>
            <a:r>
              <a:rPr lang="en-US" sz="4000" dirty="0" smtClean="0"/>
              <a:t>, Juan Carlos Ybarra</a:t>
            </a:r>
            <a:endParaRPr lang="en-US" sz="4000" dirty="0"/>
          </a:p>
        </p:txBody>
      </p:sp>
      <p:sp>
        <p:nvSpPr>
          <p:cNvPr id="19" name="TextBox 18"/>
          <p:cNvSpPr txBox="1"/>
          <p:nvPr/>
        </p:nvSpPr>
        <p:spPr>
          <a:xfrm>
            <a:off x="838200" y="19583400"/>
            <a:ext cx="9601200" cy="3323987"/>
          </a:xfrm>
          <a:prstGeom prst="rect">
            <a:avLst/>
          </a:prstGeom>
          <a:noFill/>
        </p:spPr>
        <p:txBody>
          <a:bodyPr wrap="square" rtlCol="0">
            <a:spAutoFit/>
          </a:bodyPr>
          <a:lstStyle/>
          <a:p>
            <a:r>
              <a:rPr lang="en-US" sz="3000" dirty="0" smtClean="0"/>
              <a:t>Dispersing carbon black into the samples was the limiting factor in fabrication of these sensors. The carbon black tended to agglomerate causing carbon black filled voids. Switching to a higher quality carbon black, </a:t>
            </a:r>
            <a:r>
              <a:rPr lang="en-US" sz="3000" dirty="0" err="1" smtClean="0"/>
              <a:t>Ketjen</a:t>
            </a:r>
            <a:r>
              <a:rPr lang="en-US" sz="3000" dirty="0" smtClean="0"/>
              <a:t> EC-600JD, we were able to decrease the percolation threshold. The final fabrication method was to mix carbon black in the rubber with a dispersion blade.</a:t>
            </a:r>
            <a:endParaRPr lang="en-US" sz="3000" dirty="0"/>
          </a:p>
        </p:txBody>
      </p:sp>
      <p:sp>
        <p:nvSpPr>
          <p:cNvPr id="20" name="TextBox 19"/>
          <p:cNvSpPr txBox="1"/>
          <p:nvPr/>
        </p:nvSpPr>
        <p:spPr>
          <a:xfrm>
            <a:off x="762000" y="23032283"/>
            <a:ext cx="5943600" cy="3785652"/>
          </a:xfrm>
          <a:prstGeom prst="rect">
            <a:avLst/>
          </a:prstGeom>
          <a:noFill/>
        </p:spPr>
        <p:txBody>
          <a:bodyPr wrap="square" rtlCol="0">
            <a:spAutoFit/>
          </a:bodyPr>
          <a:lstStyle/>
          <a:p>
            <a:pPr algn="ctr"/>
            <a:r>
              <a:rPr lang="en-US" sz="3000" dirty="0" err="1" smtClean="0"/>
              <a:t>KetJen</a:t>
            </a:r>
            <a:r>
              <a:rPr lang="en-US" sz="3000" dirty="0" smtClean="0"/>
              <a:t> Carbon Black </a:t>
            </a:r>
          </a:p>
          <a:p>
            <a:pPr algn="ctr"/>
            <a:r>
              <a:rPr lang="en-US" sz="3000" dirty="0" smtClean="0"/>
              <a:t>Polyurethane Rubber</a:t>
            </a:r>
          </a:p>
          <a:p>
            <a:endParaRPr lang="en-US" sz="3000" dirty="0" smtClean="0"/>
          </a:p>
          <a:p>
            <a:r>
              <a:rPr lang="en-US" sz="3000" dirty="0" smtClean="0"/>
              <a:t>1.) Monomer and Carbon Black mixed for 1 hour</a:t>
            </a:r>
          </a:p>
          <a:p>
            <a:r>
              <a:rPr lang="en-US" sz="3000" dirty="0" smtClean="0"/>
              <a:t>2.) Cross Linker Added and mixed for 20 minutes</a:t>
            </a:r>
          </a:p>
          <a:p>
            <a:r>
              <a:rPr lang="en-US" sz="3000" dirty="0" smtClean="0"/>
              <a:t>3.) Poured into Pan</a:t>
            </a:r>
          </a:p>
          <a:p>
            <a:endParaRPr lang="en-US" sz="3000" dirty="0"/>
          </a:p>
        </p:txBody>
      </p:sp>
      <p:pic>
        <p:nvPicPr>
          <p:cNvPr id="21" name="Picture 20" descr="Screen shot 2011-04-25 at 11.48.31 AM.png"/>
          <p:cNvPicPr>
            <a:picLocks noChangeAspect="1"/>
          </p:cNvPicPr>
          <p:nvPr/>
        </p:nvPicPr>
        <p:blipFill>
          <a:blip r:embed="rId4"/>
          <a:stretch>
            <a:fillRect/>
          </a:stretch>
        </p:blipFill>
        <p:spPr>
          <a:xfrm>
            <a:off x="908675" y="27203400"/>
            <a:ext cx="3206125" cy="3288484"/>
          </a:xfrm>
          <a:prstGeom prst="rect">
            <a:avLst/>
          </a:prstGeom>
        </p:spPr>
      </p:pic>
      <p:sp>
        <p:nvSpPr>
          <p:cNvPr id="23" name="TextBox 22"/>
          <p:cNvSpPr txBox="1"/>
          <p:nvPr/>
        </p:nvSpPr>
        <p:spPr>
          <a:xfrm>
            <a:off x="4343400" y="27402472"/>
            <a:ext cx="5334000" cy="1477328"/>
          </a:xfrm>
          <a:prstGeom prst="rect">
            <a:avLst/>
          </a:prstGeom>
          <a:noFill/>
        </p:spPr>
        <p:txBody>
          <a:bodyPr wrap="square" rtlCol="0">
            <a:spAutoFit/>
          </a:bodyPr>
          <a:lstStyle/>
          <a:p>
            <a:r>
              <a:rPr lang="en-US" sz="3000" dirty="0" smtClean="0"/>
              <a:t>Void Removal Was attempted by:</a:t>
            </a:r>
          </a:p>
          <a:p>
            <a:pPr algn="ctr"/>
            <a:r>
              <a:rPr lang="en-US" sz="3000" dirty="0" smtClean="0"/>
              <a:t>Calendar</a:t>
            </a:r>
          </a:p>
          <a:p>
            <a:pPr algn="ctr"/>
            <a:r>
              <a:rPr lang="en-US" sz="3000" dirty="0" smtClean="0"/>
              <a:t>Vacuum</a:t>
            </a:r>
          </a:p>
        </p:txBody>
      </p:sp>
      <p:sp>
        <p:nvSpPr>
          <p:cNvPr id="24" name="TextBox 23"/>
          <p:cNvSpPr txBox="1"/>
          <p:nvPr/>
        </p:nvSpPr>
        <p:spPr>
          <a:xfrm>
            <a:off x="4800600" y="27660600"/>
            <a:ext cx="4724400" cy="646331"/>
          </a:xfrm>
          <a:prstGeom prst="rect">
            <a:avLst/>
          </a:prstGeom>
          <a:noFill/>
        </p:spPr>
        <p:txBody>
          <a:bodyPr wrap="square" rtlCol="0">
            <a:spAutoFit/>
          </a:bodyPr>
          <a:lstStyle/>
          <a:p>
            <a:endParaRPr lang="en-US" sz="3600" dirty="0"/>
          </a:p>
        </p:txBody>
      </p:sp>
      <p:sp>
        <p:nvSpPr>
          <p:cNvPr id="25" name="TextBox 24"/>
          <p:cNvSpPr txBox="1"/>
          <p:nvPr/>
        </p:nvSpPr>
        <p:spPr>
          <a:xfrm>
            <a:off x="4800600" y="29032200"/>
            <a:ext cx="4419600" cy="461665"/>
          </a:xfrm>
          <a:prstGeom prst="rect">
            <a:avLst/>
          </a:prstGeom>
          <a:noFill/>
        </p:spPr>
        <p:txBody>
          <a:bodyPr wrap="square" rtlCol="0">
            <a:spAutoFit/>
          </a:bodyPr>
          <a:lstStyle/>
          <a:p>
            <a:endParaRPr lang="en-US" dirty="0"/>
          </a:p>
        </p:txBody>
      </p:sp>
      <p:sp>
        <p:nvSpPr>
          <p:cNvPr id="26" name="TextBox 25"/>
          <p:cNvSpPr txBox="1"/>
          <p:nvPr/>
        </p:nvSpPr>
        <p:spPr>
          <a:xfrm>
            <a:off x="4114800" y="28756213"/>
            <a:ext cx="6553200" cy="3323987"/>
          </a:xfrm>
          <a:prstGeom prst="rect">
            <a:avLst/>
          </a:prstGeom>
          <a:noFill/>
        </p:spPr>
        <p:txBody>
          <a:bodyPr wrap="square" rtlCol="0">
            <a:spAutoFit/>
          </a:bodyPr>
          <a:lstStyle/>
          <a:p>
            <a:r>
              <a:rPr lang="en-US" sz="3000" dirty="0" smtClean="0"/>
              <a:t>Ultimately void removal was deemed unnecessary due to the decrease in our carbon black percentage when switching to our higher surface area to volume carbon black. Smaller void sizes were seen. Future work in void removal may be necessary though.</a:t>
            </a:r>
            <a:endParaRPr lang="en-US" sz="3000" dirty="0"/>
          </a:p>
        </p:txBody>
      </p:sp>
      <p:sp>
        <p:nvSpPr>
          <p:cNvPr id="27" name="TextBox 26"/>
          <p:cNvSpPr txBox="1"/>
          <p:nvPr/>
        </p:nvSpPr>
        <p:spPr>
          <a:xfrm>
            <a:off x="6248400" y="26593800"/>
            <a:ext cx="4114800" cy="830997"/>
          </a:xfrm>
          <a:prstGeom prst="rect">
            <a:avLst/>
          </a:prstGeom>
          <a:noFill/>
        </p:spPr>
        <p:txBody>
          <a:bodyPr wrap="square" rtlCol="0">
            <a:spAutoFit/>
          </a:bodyPr>
          <a:lstStyle/>
          <a:p>
            <a:r>
              <a:rPr lang="en-US" dirty="0" smtClean="0"/>
              <a:t>Figure 3. </a:t>
            </a:r>
            <a:r>
              <a:rPr lang="en-US" dirty="0" err="1" smtClean="0"/>
              <a:t>Confocial</a:t>
            </a:r>
            <a:r>
              <a:rPr lang="en-US" dirty="0" smtClean="0"/>
              <a:t> Image of Cross Section</a:t>
            </a:r>
            <a:endParaRPr lang="en-US" dirty="0"/>
          </a:p>
        </p:txBody>
      </p:sp>
      <p:sp>
        <p:nvSpPr>
          <p:cNvPr id="29" name="TextBox 28"/>
          <p:cNvSpPr txBox="1"/>
          <p:nvPr/>
        </p:nvSpPr>
        <p:spPr>
          <a:xfrm>
            <a:off x="2362200" y="29946600"/>
            <a:ext cx="184666" cy="461665"/>
          </a:xfrm>
          <a:prstGeom prst="rect">
            <a:avLst/>
          </a:prstGeom>
          <a:noFill/>
        </p:spPr>
        <p:txBody>
          <a:bodyPr wrap="none" rtlCol="0">
            <a:spAutoFit/>
          </a:bodyPr>
          <a:lstStyle/>
          <a:p>
            <a:endParaRPr lang="en-US" dirty="0"/>
          </a:p>
        </p:txBody>
      </p:sp>
      <p:sp>
        <p:nvSpPr>
          <p:cNvPr id="30" name="TextBox 29"/>
          <p:cNvSpPr txBox="1"/>
          <p:nvPr/>
        </p:nvSpPr>
        <p:spPr>
          <a:xfrm>
            <a:off x="914400" y="30784800"/>
            <a:ext cx="3124200" cy="830997"/>
          </a:xfrm>
          <a:prstGeom prst="rect">
            <a:avLst/>
          </a:prstGeom>
          <a:noFill/>
        </p:spPr>
        <p:txBody>
          <a:bodyPr wrap="square" rtlCol="0">
            <a:spAutoFit/>
          </a:bodyPr>
          <a:lstStyle/>
          <a:p>
            <a:r>
              <a:rPr lang="en-US" dirty="0" smtClean="0"/>
              <a:t>Figure 4. Dispersion Blade</a:t>
            </a:r>
            <a:endParaRPr lang="en-US" dirty="0"/>
          </a:p>
        </p:txBody>
      </p:sp>
      <p:grpSp>
        <p:nvGrpSpPr>
          <p:cNvPr id="31" name="Group 30"/>
          <p:cNvGrpSpPr/>
          <p:nvPr/>
        </p:nvGrpSpPr>
        <p:grpSpPr>
          <a:xfrm>
            <a:off x="914400" y="8534400"/>
            <a:ext cx="5410200" cy="3581400"/>
            <a:chOff x="609600" y="1219200"/>
            <a:chExt cx="7848600" cy="4876800"/>
          </a:xfrm>
        </p:grpSpPr>
        <p:sp>
          <p:nvSpPr>
            <p:cNvPr id="33" name="Rectangle 32"/>
            <p:cNvSpPr/>
            <p:nvPr/>
          </p:nvSpPr>
          <p:spPr>
            <a:xfrm>
              <a:off x="609600" y="1219200"/>
              <a:ext cx="7848600" cy="4876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781800" y="4953000"/>
              <a:ext cx="1066800" cy="465583"/>
            </a:xfrm>
            <a:prstGeom prst="rect">
              <a:avLst/>
            </a:prstGeom>
            <a:noFill/>
          </p:spPr>
          <p:txBody>
            <a:bodyPr wrap="square" rtlCol="0">
              <a:spAutoFit/>
            </a:bodyPr>
            <a:lstStyle/>
            <a:p>
              <a:r>
                <a:rPr lang="en-US" sz="2000" b="1" dirty="0" smtClean="0"/>
                <a:t>30nm</a:t>
              </a:r>
              <a:endParaRPr lang="en-US" sz="2000" b="1" dirty="0"/>
            </a:p>
          </p:txBody>
        </p:sp>
        <p:sp>
          <p:nvSpPr>
            <p:cNvPr id="35" name="Oval 34"/>
            <p:cNvSpPr/>
            <p:nvPr/>
          </p:nvSpPr>
          <p:spPr>
            <a:xfrm>
              <a:off x="762000" y="1447800"/>
              <a:ext cx="1447800" cy="1447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886200" y="3810000"/>
              <a:ext cx="1447800" cy="1447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477000" y="1600200"/>
              <a:ext cx="1447800" cy="1447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6781800" y="5458968"/>
              <a:ext cx="10668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6591300" y="5449824"/>
              <a:ext cx="382588"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7680960" y="5448300"/>
              <a:ext cx="382588"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urved Connector 53"/>
            <p:cNvCxnSpPr>
              <a:stCxn id="35" idx="5"/>
              <a:endCxn id="36" idx="1"/>
            </p:cNvCxnSpPr>
            <p:nvPr/>
          </p:nvCxnSpPr>
          <p:spPr>
            <a:xfrm rot="16200000" flipH="1">
              <a:off x="2378775" y="2302574"/>
              <a:ext cx="1338450" cy="2100452"/>
            </a:xfrm>
            <a:prstGeom prst="curved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36" idx="7"/>
              <a:endCxn id="37" idx="3"/>
            </p:cNvCxnSpPr>
            <p:nvPr/>
          </p:nvCxnSpPr>
          <p:spPr>
            <a:xfrm rot="5400000" flipH="1" flipV="1">
              <a:off x="5312475" y="2645474"/>
              <a:ext cx="1186050" cy="1567052"/>
            </a:xfrm>
            <a:prstGeom prst="curved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667000" y="2743200"/>
              <a:ext cx="533400" cy="523220"/>
            </a:xfrm>
            <a:prstGeom prst="rect">
              <a:avLst/>
            </a:prstGeom>
            <a:noFill/>
          </p:spPr>
          <p:txBody>
            <a:bodyPr wrap="square" rtlCol="0">
              <a:spAutoFit/>
            </a:bodyPr>
            <a:lstStyle/>
            <a:p>
              <a:r>
                <a:rPr lang="en-US" sz="2800" b="1" dirty="0" smtClean="0"/>
                <a:t>e</a:t>
              </a:r>
              <a:r>
                <a:rPr lang="en-US" sz="2800" b="1" baseline="30000" dirty="0" smtClean="0"/>
                <a:t>-</a:t>
              </a:r>
              <a:endParaRPr lang="en-US" sz="2800" b="1" dirty="0"/>
            </a:p>
          </p:txBody>
        </p:sp>
        <p:sp>
          <p:nvSpPr>
            <p:cNvPr id="57" name="TextBox 56"/>
            <p:cNvSpPr txBox="1"/>
            <p:nvPr/>
          </p:nvSpPr>
          <p:spPr>
            <a:xfrm>
              <a:off x="5562600" y="2895600"/>
              <a:ext cx="533400" cy="523220"/>
            </a:xfrm>
            <a:prstGeom prst="rect">
              <a:avLst/>
            </a:prstGeom>
            <a:noFill/>
          </p:spPr>
          <p:txBody>
            <a:bodyPr wrap="square" rtlCol="0">
              <a:spAutoFit/>
            </a:bodyPr>
            <a:lstStyle/>
            <a:p>
              <a:r>
                <a:rPr lang="en-US" sz="2800" b="1" dirty="0" smtClean="0"/>
                <a:t>e</a:t>
              </a:r>
              <a:r>
                <a:rPr lang="en-US" sz="2800" b="1" baseline="30000" dirty="0" smtClean="0"/>
                <a:t>-</a:t>
              </a:r>
              <a:endParaRPr lang="en-US" sz="2800" b="1" dirty="0"/>
            </a:p>
          </p:txBody>
        </p:sp>
      </p:grpSp>
      <p:sp>
        <p:nvSpPr>
          <p:cNvPr id="58" name="TextBox 57"/>
          <p:cNvSpPr txBox="1"/>
          <p:nvPr/>
        </p:nvSpPr>
        <p:spPr>
          <a:xfrm>
            <a:off x="838200" y="13807619"/>
            <a:ext cx="9829800" cy="4708981"/>
          </a:xfrm>
          <a:prstGeom prst="rect">
            <a:avLst/>
          </a:prstGeom>
          <a:noFill/>
        </p:spPr>
        <p:txBody>
          <a:bodyPr wrap="square" rtlCol="0">
            <a:spAutoFit/>
          </a:bodyPr>
          <a:lstStyle/>
          <a:p>
            <a:r>
              <a:rPr lang="en-US" sz="3000" dirty="0" smtClean="0"/>
              <a:t>Electrons pass through the carbon black-</a:t>
            </a:r>
            <a:r>
              <a:rPr lang="en-US" sz="3000" dirty="0" err="1" smtClean="0"/>
              <a:t>elastomer</a:t>
            </a:r>
            <a:r>
              <a:rPr lang="en-US" sz="3000" dirty="0" smtClean="0"/>
              <a:t> composites by traveling through an insulating matrix between the highly conductive carbon black particles, as illustrated in the figure 1. The measured resistance of our composite samples changes with elongation due to the changing distance between  the carbon black particles.  As the distance increases, the measured resistance increases, and vice versa. However, an increase in elongation does not always directly correlate to an increased distance between carbon black particles, as illustrated in the figure to the right.</a:t>
            </a:r>
            <a:endParaRPr lang="en-US" sz="3000" dirty="0"/>
          </a:p>
        </p:txBody>
      </p:sp>
      <p:pic>
        <p:nvPicPr>
          <p:cNvPr id="61" name="Picture 60" descr="4-PointSetup.jpg"/>
          <p:cNvPicPr>
            <a:picLocks noChangeAspect="1"/>
          </p:cNvPicPr>
          <p:nvPr/>
        </p:nvPicPr>
        <p:blipFill>
          <a:blip r:embed="rId5"/>
          <a:srcRect t="17778" b="18889"/>
          <a:stretch>
            <a:fillRect/>
          </a:stretch>
        </p:blipFill>
        <p:spPr>
          <a:xfrm>
            <a:off x="11582400" y="8610600"/>
            <a:ext cx="3657600" cy="4112834"/>
          </a:xfrm>
          <a:prstGeom prst="rect">
            <a:avLst/>
          </a:prstGeom>
        </p:spPr>
      </p:pic>
      <p:grpSp>
        <p:nvGrpSpPr>
          <p:cNvPr id="62" name="Group 61"/>
          <p:cNvGrpSpPr/>
          <p:nvPr/>
        </p:nvGrpSpPr>
        <p:grpSpPr>
          <a:xfrm>
            <a:off x="16230600" y="8610600"/>
            <a:ext cx="4088786" cy="4038600"/>
            <a:chOff x="1812878" y="1371600"/>
            <a:chExt cx="4714308" cy="4826001"/>
          </a:xfrm>
        </p:grpSpPr>
        <p:sp>
          <p:nvSpPr>
            <p:cNvPr id="63" name="Rectangle 62"/>
            <p:cNvSpPr/>
            <p:nvPr/>
          </p:nvSpPr>
          <p:spPr>
            <a:xfrm>
              <a:off x="4330700" y="1485900"/>
              <a:ext cx="381000" cy="4711701"/>
            </a:xfrm>
            <a:prstGeom prst="rect">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Flowchart: Manual Operation 23"/>
            <p:cNvSpPr/>
            <p:nvPr/>
          </p:nvSpPr>
          <p:spPr>
            <a:xfrm>
              <a:off x="4025900" y="1371600"/>
              <a:ext cx="990600" cy="838200"/>
            </a:xfrm>
            <a:prstGeom prst="flowChartManualOperation">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Flowchart: Manual Operation 24"/>
            <p:cNvSpPr/>
            <p:nvPr/>
          </p:nvSpPr>
          <p:spPr>
            <a:xfrm rot="10800000">
              <a:off x="4013201" y="5359400"/>
              <a:ext cx="990600" cy="838200"/>
            </a:xfrm>
            <a:prstGeom prst="flowChartManualOperation">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5638801" y="3561836"/>
              <a:ext cx="888385" cy="369332"/>
            </a:xfrm>
            <a:prstGeom prst="rect">
              <a:avLst/>
            </a:prstGeom>
            <a:noFill/>
          </p:spPr>
          <p:txBody>
            <a:bodyPr wrap="none" rtlCol="0">
              <a:spAutoFit/>
            </a:bodyPr>
            <a:lstStyle/>
            <a:p>
              <a:r>
                <a:rPr lang="en-US" dirty="0" smtClean="0"/>
                <a:t>Voltage</a:t>
              </a:r>
              <a:endParaRPr lang="en-US" dirty="0"/>
            </a:p>
          </p:txBody>
        </p:sp>
        <p:cxnSp>
          <p:nvCxnSpPr>
            <p:cNvPr id="67" name="Straight Connector 66"/>
            <p:cNvCxnSpPr/>
            <p:nvPr/>
          </p:nvCxnSpPr>
          <p:spPr>
            <a:xfrm rot="5400000">
              <a:off x="2838451" y="2787650"/>
              <a:ext cx="1231899" cy="812800"/>
            </a:xfrm>
            <a:prstGeom prst="line">
              <a:avLst/>
            </a:prstGeom>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1812878" y="3556959"/>
              <a:ext cx="899286" cy="369333"/>
            </a:xfrm>
            <a:prstGeom prst="rect">
              <a:avLst/>
            </a:prstGeom>
            <a:noFill/>
          </p:spPr>
          <p:txBody>
            <a:bodyPr wrap="none" rtlCol="0">
              <a:spAutoFit/>
            </a:bodyPr>
            <a:lstStyle/>
            <a:p>
              <a:r>
                <a:rPr lang="en-US" dirty="0" smtClean="0"/>
                <a:t>Current</a:t>
              </a:r>
              <a:endParaRPr lang="en-US" dirty="0"/>
            </a:p>
          </p:txBody>
        </p:sp>
        <p:sp>
          <p:nvSpPr>
            <p:cNvPr id="69" name="Rectangle 68"/>
            <p:cNvSpPr/>
            <p:nvPr/>
          </p:nvSpPr>
          <p:spPr>
            <a:xfrm>
              <a:off x="3860800" y="3048000"/>
              <a:ext cx="1358900" cy="330201"/>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3860800" y="4114800"/>
              <a:ext cx="1358900" cy="330201"/>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3860800" y="4699000"/>
              <a:ext cx="1358900" cy="330201"/>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3860800" y="2425699"/>
              <a:ext cx="1358900" cy="330201"/>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3" name="Straight Connector 72"/>
            <p:cNvCxnSpPr/>
            <p:nvPr/>
          </p:nvCxnSpPr>
          <p:spPr>
            <a:xfrm rot="16200000" flipV="1">
              <a:off x="2933700" y="3924303"/>
              <a:ext cx="1041401" cy="812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rot="16200000" flipV="1">
              <a:off x="5168899" y="3276601"/>
              <a:ext cx="520702" cy="419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rot="5400000">
              <a:off x="5159377" y="3806825"/>
              <a:ext cx="539747" cy="4191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76" name="TextBox 75"/>
          <p:cNvSpPr txBox="1"/>
          <p:nvPr/>
        </p:nvSpPr>
        <p:spPr>
          <a:xfrm>
            <a:off x="11201400" y="13258800"/>
            <a:ext cx="4572000" cy="2400657"/>
          </a:xfrm>
          <a:prstGeom prst="rect">
            <a:avLst/>
          </a:prstGeom>
          <a:noFill/>
        </p:spPr>
        <p:txBody>
          <a:bodyPr wrap="square" rtlCol="0">
            <a:spAutoFit/>
          </a:bodyPr>
          <a:lstStyle/>
          <a:p>
            <a:r>
              <a:rPr lang="en-US" sz="3000" b="1" dirty="0" smtClean="0"/>
              <a:t>Graph 1 </a:t>
            </a:r>
            <a:r>
              <a:rPr lang="en-US" sz="3000" dirty="0" smtClean="0"/>
              <a:t>(right): Hysteresis of resistance vs. extension for a sample of 15% carbon black in a polyurethane matrix.</a:t>
            </a:r>
            <a:endParaRPr lang="en-US" sz="3000" dirty="0"/>
          </a:p>
        </p:txBody>
      </p:sp>
      <p:sp>
        <p:nvSpPr>
          <p:cNvPr id="77" name="TextBox 76"/>
          <p:cNvSpPr txBox="1"/>
          <p:nvPr/>
        </p:nvSpPr>
        <p:spPr>
          <a:xfrm>
            <a:off x="11201400" y="15544800"/>
            <a:ext cx="4648200" cy="2400657"/>
          </a:xfrm>
          <a:prstGeom prst="rect">
            <a:avLst/>
          </a:prstGeom>
          <a:noFill/>
        </p:spPr>
        <p:txBody>
          <a:bodyPr wrap="square" rtlCol="0">
            <a:spAutoFit/>
          </a:bodyPr>
          <a:lstStyle/>
          <a:p>
            <a:r>
              <a:rPr lang="en-US" sz="3000" b="1" dirty="0" smtClean="0"/>
              <a:t>Graph 2 </a:t>
            </a:r>
            <a:r>
              <a:rPr lang="en-US" sz="3000" dirty="0" smtClean="0"/>
              <a:t>(below): Cycling of extension vs. resistance over time. </a:t>
            </a:r>
            <a:r>
              <a:rPr lang="en-US" sz="3000" dirty="0" smtClean="0"/>
              <a:t> </a:t>
            </a:r>
            <a:r>
              <a:rPr lang="en-US" sz="3000" dirty="0" smtClean="0"/>
              <a:t> Resistance increases as extension increases</a:t>
            </a:r>
            <a:endParaRPr lang="en-US" sz="3000" dirty="0"/>
          </a:p>
        </p:txBody>
      </p:sp>
      <p:pic>
        <p:nvPicPr>
          <p:cNvPr id="78" name="Picture 2"/>
          <p:cNvPicPr>
            <a:picLocks noChangeAspect="1" noChangeArrowheads="1"/>
          </p:cNvPicPr>
          <p:nvPr/>
        </p:nvPicPr>
        <p:blipFill>
          <a:blip r:embed="rId6" cstate="print"/>
          <a:srcRect/>
          <a:stretch>
            <a:fillRect/>
          </a:stretch>
        </p:blipFill>
        <p:spPr bwMode="auto">
          <a:xfrm>
            <a:off x="6400800" y="8458200"/>
            <a:ext cx="4089582" cy="5029200"/>
          </a:xfrm>
          <a:prstGeom prst="rect">
            <a:avLst/>
          </a:prstGeom>
          <a:noFill/>
          <a:ln w="9525">
            <a:noFill/>
            <a:miter lim="800000"/>
            <a:headEnd/>
            <a:tailEnd/>
          </a:ln>
          <a:effectLst/>
        </p:spPr>
      </p:pic>
      <p:sp>
        <p:nvSpPr>
          <p:cNvPr id="79" name="TextBox 78"/>
          <p:cNvSpPr txBox="1"/>
          <p:nvPr/>
        </p:nvSpPr>
        <p:spPr>
          <a:xfrm>
            <a:off x="762000" y="4495800"/>
            <a:ext cx="20497800" cy="2895600"/>
          </a:xfrm>
          <a:prstGeom prst="rect">
            <a:avLst/>
          </a:prstGeom>
          <a:noFill/>
        </p:spPr>
        <p:txBody>
          <a:bodyPr wrap="square" rtlCol="0">
            <a:spAutoFit/>
          </a:bodyPr>
          <a:lstStyle/>
          <a:p>
            <a:r>
              <a:rPr lang="en-US" sz="3500" dirty="0" smtClean="0"/>
              <a:t>The goal of our project was to create a flexible high elongation strain sensor. This strain sensor could be used for motion capture and joint therapy technologies. We defined our success according to the following objectives: </a:t>
            </a:r>
          </a:p>
          <a:p>
            <a:pPr lvl="0" algn="ctr"/>
            <a:r>
              <a:rPr lang="en-US" sz="3500" b="1" dirty="0" smtClean="0"/>
              <a:t>Strain measurements greater than 10%</a:t>
            </a:r>
          </a:p>
          <a:p>
            <a:pPr lvl="0" algn="ctr"/>
            <a:r>
              <a:rPr lang="en-US" sz="3500" b="1" dirty="0" smtClean="0"/>
              <a:t>High Precision</a:t>
            </a:r>
          </a:p>
          <a:p>
            <a:pPr lvl="0" algn="ctr"/>
            <a:r>
              <a:rPr lang="en-US" sz="3500" b="1" dirty="0" smtClean="0"/>
              <a:t>Fast response time for dynamic loading</a:t>
            </a:r>
          </a:p>
          <a:p>
            <a:endParaRPr lang="en-US" sz="3500" dirty="0"/>
          </a:p>
        </p:txBody>
      </p:sp>
      <p:sp>
        <p:nvSpPr>
          <p:cNvPr id="80" name="TextBox 79"/>
          <p:cNvSpPr txBox="1"/>
          <p:nvPr/>
        </p:nvSpPr>
        <p:spPr>
          <a:xfrm>
            <a:off x="1143000" y="12439472"/>
            <a:ext cx="5105400" cy="1200328"/>
          </a:xfrm>
          <a:prstGeom prst="rect">
            <a:avLst/>
          </a:prstGeom>
          <a:noFill/>
        </p:spPr>
        <p:txBody>
          <a:bodyPr wrap="square" rtlCol="0">
            <a:spAutoFit/>
          </a:bodyPr>
          <a:lstStyle/>
          <a:p>
            <a:r>
              <a:rPr lang="en-US" b="1" dirty="0" smtClean="0"/>
              <a:t>Figure 1</a:t>
            </a:r>
            <a:r>
              <a:rPr lang="en-US" dirty="0" smtClean="0"/>
              <a:t>.(left) Electrons in Composite</a:t>
            </a:r>
          </a:p>
          <a:p>
            <a:r>
              <a:rPr lang="en-US" b="1" dirty="0" smtClean="0"/>
              <a:t>Figure 2</a:t>
            </a:r>
            <a:r>
              <a:rPr lang="en-US" dirty="0" smtClean="0"/>
              <a:t>.(right) Migration of Particles during elongation</a:t>
            </a:r>
            <a:endParaRPr lang="en-US" dirty="0"/>
          </a:p>
        </p:txBody>
      </p:sp>
      <p:sp>
        <p:nvSpPr>
          <p:cNvPr id="81" name="TextBox 80"/>
          <p:cNvSpPr txBox="1"/>
          <p:nvPr/>
        </p:nvSpPr>
        <p:spPr>
          <a:xfrm>
            <a:off x="11430000" y="12801600"/>
            <a:ext cx="4495800" cy="461665"/>
          </a:xfrm>
          <a:prstGeom prst="rect">
            <a:avLst/>
          </a:prstGeom>
          <a:noFill/>
        </p:spPr>
        <p:txBody>
          <a:bodyPr wrap="square" rtlCol="0">
            <a:spAutoFit/>
          </a:bodyPr>
          <a:lstStyle/>
          <a:p>
            <a:r>
              <a:rPr lang="en-US" dirty="0" smtClean="0"/>
              <a:t>Figure 5. 4 Point Probe Setup</a:t>
            </a:r>
            <a:endParaRPr lang="en-US" dirty="0"/>
          </a:p>
        </p:txBody>
      </p:sp>
      <p:sp>
        <p:nvSpPr>
          <p:cNvPr id="82" name="TextBox 81"/>
          <p:cNvSpPr txBox="1"/>
          <p:nvPr/>
        </p:nvSpPr>
        <p:spPr>
          <a:xfrm>
            <a:off x="16535400" y="12725400"/>
            <a:ext cx="4267200" cy="461665"/>
          </a:xfrm>
          <a:prstGeom prst="rect">
            <a:avLst/>
          </a:prstGeom>
          <a:noFill/>
        </p:spPr>
        <p:txBody>
          <a:bodyPr wrap="square" rtlCol="0">
            <a:spAutoFit/>
          </a:bodyPr>
          <a:lstStyle/>
          <a:p>
            <a:r>
              <a:rPr lang="en-US" dirty="0" smtClean="0"/>
              <a:t>Figure 6. 4 Point Probe Diagram</a:t>
            </a:r>
            <a:endParaRPr lang="en-US" dirty="0"/>
          </a:p>
        </p:txBody>
      </p:sp>
      <p:pic>
        <p:nvPicPr>
          <p:cNvPr id="83" name="Picture 82" descr="s6_b_r.jpg"/>
          <p:cNvPicPr>
            <a:picLocks noChangeAspect="1"/>
          </p:cNvPicPr>
          <p:nvPr/>
        </p:nvPicPr>
        <p:blipFill>
          <a:blip r:embed="rId7"/>
          <a:stretch>
            <a:fillRect/>
          </a:stretch>
        </p:blipFill>
        <p:spPr>
          <a:xfrm>
            <a:off x="16687800" y="2133600"/>
            <a:ext cx="4724400" cy="1416130"/>
          </a:xfrm>
          <a:prstGeom prst="rect">
            <a:avLst/>
          </a:prstGeom>
        </p:spPr>
      </p:pic>
      <p:sp>
        <p:nvSpPr>
          <p:cNvPr id="51" name="TextBox 50"/>
          <p:cNvSpPr txBox="1"/>
          <p:nvPr/>
        </p:nvSpPr>
        <p:spPr>
          <a:xfrm>
            <a:off x="3505200" y="347008"/>
            <a:ext cx="15011400" cy="2092881"/>
          </a:xfrm>
          <a:prstGeom prst="rect">
            <a:avLst/>
          </a:prstGeom>
          <a:noFill/>
        </p:spPr>
        <p:txBody>
          <a:bodyPr wrap="square" rtlCol="0">
            <a:spAutoFit/>
          </a:bodyPr>
          <a:lstStyle/>
          <a:p>
            <a:pPr algn="ctr"/>
            <a:r>
              <a:rPr sz="6500" dirty="0" smtClean="0"/>
              <a:t>High Elongation Strain Sensors Based on Carbon Black-Elastomer Composites</a:t>
            </a:r>
            <a:br>
              <a:rPr sz="6500" dirty="0" smtClean="0"/>
            </a:br>
            <a:endParaRPr sz="6500" dirty="0"/>
          </a:p>
        </p:txBody>
      </p:sp>
      <p:sp>
        <p:nvSpPr>
          <p:cNvPr id="85" name="TextBox 84"/>
          <p:cNvSpPr txBox="1"/>
          <p:nvPr/>
        </p:nvSpPr>
        <p:spPr>
          <a:xfrm>
            <a:off x="10820400" y="28651200"/>
            <a:ext cx="10896600" cy="923330"/>
          </a:xfrm>
          <a:prstGeom prst="rect">
            <a:avLst/>
          </a:prstGeom>
          <a:noFill/>
        </p:spPr>
        <p:txBody>
          <a:bodyPr wrap="square" rtlCol="0">
            <a:spAutoFit/>
          </a:bodyPr>
          <a:lstStyle/>
          <a:p>
            <a:pPr algn="ctr"/>
            <a:r>
              <a:rPr lang="en-US" sz="5400" b="1" dirty="0" smtClean="0"/>
              <a:t>References and Acknowledgements</a:t>
            </a:r>
            <a:endParaRPr lang="en-US" sz="5400" b="1" dirty="0"/>
          </a:p>
        </p:txBody>
      </p:sp>
      <p:sp>
        <p:nvSpPr>
          <p:cNvPr id="86" name="Rectangle 85"/>
          <p:cNvSpPr/>
          <p:nvPr/>
        </p:nvSpPr>
        <p:spPr bwMode="auto">
          <a:xfrm>
            <a:off x="11201400" y="29641800"/>
            <a:ext cx="10058400" cy="2667000"/>
          </a:xfrm>
          <a:prstGeom prst="rect">
            <a:avLst/>
          </a:prstGeom>
          <a:ln w="111125" cap="flat" cmpd="tri" algn="ctr">
            <a:solidFill>
              <a:srgbClr val="FF0000"/>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87" name="TextBox 86"/>
          <p:cNvSpPr txBox="1"/>
          <p:nvPr/>
        </p:nvSpPr>
        <p:spPr>
          <a:xfrm>
            <a:off x="11277600" y="29746576"/>
            <a:ext cx="9906000" cy="5262979"/>
          </a:xfrm>
          <a:prstGeom prst="rect">
            <a:avLst/>
          </a:prstGeom>
          <a:noFill/>
        </p:spPr>
        <p:txBody>
          <a:bodyPr wrap="square" rtlCol="0">
            <a:spAutoFit/>
          </a:bodyPr>
          <a:lstStyle/>
          <a:p>
            <a:r>
              <a:rPr lang="en-US" dirty="0" smtClean="0"/>
              <a:t>We would like to thank, Mike </a:t>
            </a:r>
            <a:r>
              <a:rPr lang="en-US" smtClean="0"/>
              <a:t>Tarkanian</a:t>
            </a:r>
            <a:r>
              <a:rPr lang="en-US" dirty="0" smtClean="0"/>
              <a:t>, David Bono , Joe Parse, Matt </a:t>
            </a:r>
            <a:r>
              <a:rPr lang="en-US" dirty="0" err="1" smtClean="0"/>
              <a:t>Humbert</a:t>
            </a:r>
            <a:r>
              <a:rPr lang="en-US" dirty="0" smtClean="0"/>
              <a:t>, Prof. Chiang, Prof. Thomas, Harlan </a:t>
            </a:r>
            <a:r>
              <a:rPr lang="en-US" dirty="0" err="1" smtClean="0"/>
              <a:t>Breindel</a:t>
            </a:r>
            <a:r>
              <a:rPr lang="en-US" dirty="0" smtClean="0"/>
              <a:t>, Nathan </a:t>
            </a:r>
            <a:r>
              <a:rPr lang="en-US" dirty="0" err="1" smtClean="0"/>
              <a:t>Lachenmyer</a:t>
            </a:r>
            <a:r>
              <a:rPr lang="en-US" dirty="0" smtClean="0"/>
              <a:t>, Forest </a:t>
            </a:r>
            <a:r>
              <a:rPr lang="en-US" dirty="0" err="1" smtClean="0"/>
              <a:t>Liau</a:t>
            </a:r>
            <a:r>
              <a:rPr lang="en-US" dirty="0" smtClean="0"/>
              <a:t> and James </a:t>
            </a:r>
            <a:r>
              <a:rPr lang="en-US" dirty="0" err="1" smtClean="0"/>
              <a:t>Bredt</a:t>
            </a:r>
            <a:r>
              <a:rPr lang="en-US" dirty="0" smtClean="0"/>
              <a:t> for all of their help.</a:t>
            </a:r>
          </a:p>
          <a:p>
            <a:r>
              <a:rPr lang="en-US" dirty="0" smtClean="0"/>
              <a:t>Wang </a:t>
            </a:r>
            <a:r>
              <a:rPr lang="en-US" dirty="0" err="1" smtClean="0"/>
              <a:t>Luheng</a:t>
            </a:r>
            <a:r>
              <a:rPr lang="en-US" dirty="0" smtClean="0"/>
              <a:t>, et al. </a:t>
            </a:r>
            <a:r>
              <a:rPr lang="en-US" i="1" dirty="0" smtClean="0"/>
              <a:t>Study on Compressive resistance creep and recovery of flexible pressure sensitive material based on carbon black filled silicone rubber </a:t>
            </a:r>
            <a:r>
              <a:rPr lang="en-US" i="1" dirty="0" err="1" smtClean="0"/>
              <a:t>coposite</a:t>
            </a:r>
            <a:r>
              <a:rPr lang="en-US" i="1" dirty="0" smtClean="0"/>
              <a:t>. S</a:t>
            </a:r>
            <a:r>
              <a:rPr lang="en-US" dirty="0" smtClean="0"/>
              <a:t>ensors and Actuators A: Physical, Vol. 165, 207-215. 2001. </a:t>
            </a:r>
          </a:p>
          <a:p>
            <a:r>
              <a:rPr lang="en-US" dirty="0" smtClean="0"/>
              <a:t> </a:t>
            </a:r>
          </a:p>
          <a:p>
            <a:r>
              <a:rPr lang="en-US" dirty="0" smtClean="0"/>
              <a:t> </a:t>
            </a:r>
          </a:p>
          <a:p>
            <a:r>
              <a:rPr lang="en-US" dirty="0" smtClean="0"/>
              <a:t> </a:t>
            </a:r>
          </a:p>
          <a:p>
            <a:endParaRPr/>
          </a:p>
          <a:p>
            <a:r>
              <a:rPr lang="en-US" dirty="0" smtClean="0"/>
              <a:t> </a:t>
            </a:r>
          </a:p>
          <a:p>
            <a:endParaRPr lang="en-US" dirty="0" smtClean="0"/>
          </a:p>
          <a:p>
            <a:endParaRPr lang="en-US" dirty="0" smtClean="0"/>
          </a:p>
          <a:p>
            <a:endParaRPr lang="en-US" dirty="0"/>
          </a:p>
        </p:txBody>
      </p:sp>
      <p:sp>
        <p:nvSpPr>
          <p:cNvPr id="88" name="Rectangle 87"/>
          <p:cNvSpPr/>
          <p:nvPr/>
        </p:nvSpPr>
        <p:spPr bwMode="auto">
          <a:xfrm>
            <a:off x="17888712" y="2667000"/>
            <a:ext cx="181966" cy="609600"/>
          </a:xfrm>
          <a:prstGeom prst="rect">
            <a:avLst/>
          </a:prstGeom>
          <a:solidFill>
            <a:srgbClr val="FF0000"/>
          </a:solidFill>
          <a:ln w="9525" cap="flat" cmpd="sng" algn="ctr">
            <a:solidFill>
              <a:schemeClr val="tx1">
                <a:alpha val="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8" name="Rectangle 27"/>
          <p:cNvSpPr/>
          <p:nvPr/>
        </p:nvSpPr>
        <p:spPr bwMode="auto">
          <a:xfrm>
            <a:off x="609600" y="304800"/>
            <a:ext cx="20802600" cy="3352800"/>
          </a:xfrm>
          <a:prstGeom prst="rect">
            <a:avLst/>
          </a:prstGeom>
          <a:gradFill flip="none" rotWithShape="1">
            <a:gsLst>
              <a:gs pos="0">
                <a:schemeClr val="accent3">
                  <a:tint val="100000"/>
                  <a:shade val="100000"/>
                  <a:satMod val="130000"/>
                  <a:alpha val="0"/>
                </a:schemeClr>
              </a:gs>
              <a:gs pos="100000">
                <a:schemeClr val="accent3">
                  <a:tint val="50000"/>
                  <a:shade val="100000"/>
                  <a:satMod val="350000"/>
                  <a:alpha val="0"/>
                </a:schemeClr>
              </a:gs>
            </a:gsLst>
            <a:lin ang="16200000" scaled="0"/>
            <a:tileRect/>
          </a:gradFill>
          <a:ln w="111125" cap="flat" cmpd="tri" algn="ctr">
            <a:solidFill>
              <a:srgbClr val="FF0000"/>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89" name="TextBox 88"/>
          <p:cNvSpPr txBox="1"/>
          <p:nvPr/>
        </p:nvSpPr>
        <p:spPr>
          <a:xfrm>
            <a:off x="11277600" y="21717000"/>
            <a:ext cx="9982200" cy="7017306"/>
          </a:xfrm>
          <a:prstGeom prst="rect">
            <a:avLst/>
          </a:prstGeom>
          <a:noFill/>
        </p:spPr>
        <p:txBody>
          <a:bodyPr wrap="square" rtlCol="0">
            <a:spAutoFit/>
          </a:bodyPr>
          <a:lstStyle/>
          <a:p>
            <a:r>
              <a:rPr lang="en-US" sz="3000" dirty="0" smtClean="0"/>
              <a:t>	Our prototype uses an </a:t>
            </a:r>
            <a:r>
              <a:rPr lang="en-US" sz="3000" dirty="0" err="1" smtClean="0"/>
              <a:t>Arduino</a:t>
            </a:r>
            <a:r>
              <a:rPr lang="en-US" sz="3000" dirty="0" smtClean="0"/>
              <a:t> microcontroller to convert resistance from our custom made sensor into a graphical readout of strain. </a:t>
            </a:r>
          </a:p>
          <a:p>
            <a:r>
              <a:rPr lang="en-US" sz="3000" dirty="0" smtClean="0"/>
              <a:t> </a:t>
            </a:r>
          </a:p>
          <a:p>
            <a:r>
              <a:rPr lang="en-US" sz="3000" dirty="0" smtClean="0"/>
              <a:t> </a:t>
            </a:r>
          </a:p>
          <a:p>
            <a:endParaRPr lang="en-US" sz="3000" dirty="0" smtClean="0"/>
          </a:p>
          <a:p>
            <a:r>
              <a:rPr lang="en-US" sz="3000" dirty="0" smtClean="0"/>
              <a:t> </a:t>
            </a:r>
          </a:p>
          <a:p>
            <a:endParaRPr lang="en-US" sz="3000" dirty="0" smtClean="0"/>
          </a:p>
          <a:p>
            <a:r>
              <a:rPr lang="en-US" sz="3000" dirty="0" smtClean="0"/>
              <a:t>	While our system could not currently replace existing motion capture system it could be used as a supplement thereby reducing costly rendering time and retakes. Our systems’ affordability makes it ideal for the home video game market. In addition, with the proper calibration and software our system could be used to provide feedback loops for ergonomic training, sports therapy, and occupational therapy.</a:t>
            </a:r>
          </a:p>
          <a:p>
            <a:endParaRPr lang="en-US" sz="3000" dirty="0"/>
          </a:p>
        </p:txBody>
      </p:sp>
      <p:pic>
        <p:nvPicPr>
          <p:cNvPr id="90" name="Picture 2" descr="C:\Users\I'MNOT~1\AppData\Local\Temp\IMAG0070.jpg"/>
          <p:cNvPicPr>
            <a:picLocks noChangeAspect="1" noChangeArrowheads="1"/>
          </p:cNvPicPr>
          <p:nvPr/>
        </p:nvPicPr>
        <p:blipFill>
          <a:blip r:embed="rId8" cstate="print"/>
          <a:srcRect/>
          <a:stretch>
            <a:fillRect/>
          </a:stretch>
        </p:blipFill>
        <p:spPr bwMode="auto">
          <a:xfrm rot="16200000">
            <a:off x="17030465" y="21907735"/>
            <a:ext cx="2362671" cy="4572001"/>
          </a:xfrm>
          <a:prstGeom prst="rect">
            <a:avLst/>
          </a:prstGeom>
          <a:noFill/>
        </p:spPr>
      </p:pic>
      <p:sp>
        <p:nvSpPr>
          <p:cNvPr id="91" name="TextBox 90"/>
          <p:cNvSpPr txBox="1"/>
          <p:nvPr/>
        </p:nvSpPr>
        <p:spPr>
          <a:xfrm>
            <a:off x="11734800" y="23850600"/>
            <a:ext cx="3429000" cy="1200328"/>
          </a:xfrm>
          <a:prstGeom prst="rect">
            <a:avLst/>
          </a:prstGeom>
          <a:noFill/>
        </p:spPr>
        <p:txBody>
          <a:bodyPr wrap="square" rtlCol="0">
            <a:spAutoFit/>
          </a:bodyPr>
          <a:lstStyle/>
          <a:p>
            <a:r>
              <a:rPr lang="en-US" dirty="0" smtClean="0"/>
              <a:t>Figure 7.  Prototype Microcontroller and Amplifier</a:t>
            </a:r>
            <a:endParaRPr lang="en-US" dirty="0"/>
          </a:p>
        </p:txBody>
      </p:sp>
      <p:pic>
        <p:nvPicPr>
          <p:cNvPr id="92" name="Picture 91"/>
          <p:cNvPicPr>
            <a:picLocks noChangeAspect="1"/>
          </p:cNvPicPr>
          <p:nvPr/>
        </p:nvPicPr>
        <p:blipFill>
          <a:blip r:embed="rId9"/>
          <a:stretch>
            <a:fillRect/>
          </a:stretch>
        </p:blipFill>
        <p:spPr>
          <a:xfrm>
            <a:off x="6172200" y="22860000"/>
            <a:ext cx="4378766" cy="3594100"/>
          </a:xfrm>
          <a:prstGeom prst="rect">
            <a:avLst/>
          </a:prstGeom>
        </p:spPr>
      </p:pic>
      <p:graphicFrame>
        <p:nvGraphicFramePr>
          <p:cNvPr id="93" name="Chart 92"/>
          <p:cNvGraphicFramePr/>
          <p:nvPr/>
        </p:nvGraphicFramePr>
        <p:xfrm>
          <a:off x="11353800" y="17983200"/>
          <a:ext cx="9601200" cy="27432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94" name="Chart 93"/>
          <p:cNvGraphicFramePr/>
          <p:nvPr/>
        </p:nvGraphicFramePr>
        <p:xfrm>
          <a:off x="15544800" y="13639800"/>
          <a:ext cx="5486400" cy="4038600"/>
        </p:xfrm>
        <a:graphic>
          <a:graphicData uri="http://schemas.openxmlformats.org/drawingml/2006/chart">
            <c:chart xmlns:c="http://schemas.openxmlformats.org/drawingml/2006/chart" xmlns:r="http://schemas.openxmlformats.org/officeDocument/2006/relationships" r:id="rId11"/>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4053</TotalTime>
  <Words>525</Words>
  <Application>Microsoft PowerPoint</Application>
  <PresentationFormat>Custom</PresentationFormat>
  <Paragraphs>61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Genigraphics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x 36 poster template</dc:title>
  <dc:creator>Jay Larson</dc:creator>
  <dc:description>Call us at 1-800-790-4001_x000d_
www.genigraphics.com</dc:description>
  <cp:lastModifiedBy>Zachary</cp:lastModifiedBy>
  <cp:revision>139</cp:revision>
  <cp:lastPrinted>2000-08-03T00:31:24Z</cp:lastPrinted>
  <dcterms:created xsi:type="dcterms:W3CDTF">2011-05-08T17:15:18Z</dcterms:created>
  <dcterms:modified xsi:type="dcterms:W3CDTF">2011-05-10T20:20:52Z</dcterms:modified>
</cp:coreProperties>
</file>