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15" r:id="rId6"/>
    <p:sldId id="321" r:id="rId7"/>
    <p:sldId id="306" r:id="rId8"/>
    <p:sldId id="317" r:id="rId9"/>
    <p:sldId id="318" r:id="rId10"/>
    <p:sldId id="319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E171933-4619-4E11-9A3F-F7608DF75F8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26"/>
  </p:normalViewPr>
  <p:slideViewPr>
    <p:cSldViewPr snapToGrid="0" snapToObjects="1">
      <p:cViewPr varScale="1">
        <p:scale>
          <a:sx n="67" d="100"/>
          <a:sy n="67" d="100"/>
        </p:scale>
        <p:origin x="8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6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k Mandal" userId="4dba0656-2a55-4327-a734-491656b24df8" providerId="ADAL" clId="{D29973DF-45B3-4993-9D38-A13E38EA8897}"/>
    <pc:docChg chg="undo custSel addSld delSld modSld">
      <pc:chgData name="Alok Mandal" userId="4dba0656-2a55-4327-a734-491656b24df8" providerId="ADAL" clId="{D29973DF-45B3-4993-9D38-A13E38EA8897}" dt="2020-09-24T12:43:16.383" v="448" actId="20577"/>
      <pc:docMkLst>
        <pc:docMk/>
      </pc:docMkLst>
      <pc:sldChg chg="modSp">
        <pc:chgData name="Alok Mandal" userId="4dba0656-2a55-4327-a734-491656b24df8" providerId="ADAL" clId="{D29973DF-45B3-4993-9D38-A13E38EA8897}" dt="2020-09-24T12:38:15.383" v="76" actId="20577"/>
        <pc:sldMkLst>
          <pc:docMk/>
          <pc:sldMk cId="1684777228" sldId="256"/>
        </pc:sldMkLst>
        <pc:spChg chg="mod">
          <ac:chgData name="Alok Mandal" userId="4dba0656-2a55-4327-a734-491656b24df8" providerId="ADAL" clId="{D29973DF-45B3-4993-9D38-A13E38EA8897}" dt="2020-09-24T12:37:25.693" v="58" actId="20577"/>
          <ac:spMkLst>
            <pc:docMk/>
            <pc:sldMk cId="1684777228" sldId="256"/>
            <ac:spMk id="2" creationId="{6EAAE99F-9525-D547-844E-6F5603EB1381}"/>
          </ac:spMkLst>
        </pc:spChg>
        <pc:spChg chg="mod">
          <ac:chgData name="Alok Mandal" userId="4dba0656-2a55-4327-a734-491656b24df8" providerId="ADAL" clId="{D29973DF-45B3-4993-9D38-A13E38EA8897}" dt="2020-09-24T12:38:15.383" v="76" actId="20577"/>
          <ac:spMkLst>
            <pc:docMk/>
            <pc:sldMk cId="1684777228" sldId="256"/>
            <ac:spMk id="4" creationId="{CB1E9FB0-8BB8-2B49-BFF3-9BFF7FE421A0}"/>
          </ac:spMkLst>
        </pc:spChg>
      </pc:sldChg>
      <pc:sldChg chg="del">
        <pc:chgData name="Alok Mandal" userId="4dba0656-2a55-4327-a734-491656b24df8" providerId="ADAL" clId="{D29973DF-45B3-4993-9D38-A13E38EA8897}" dt="2020-09-24T12:41:58.130" v="417" actId="47"/>
        <pc:sldMkLst>
          <pc:docMk/>
          <pc:sldMk cId="2833589760" sldId="313"/>
        </pc:sldMkLst>
      </pc:sldChg>
      <pc:sldChg chg="del">
        <pc:chgData name="Alok Mandal" userId="4dba0656-2a55-4327-a734-491656b24df8" providerId="ADAL" clId="{D29973DF-45B3-4993-9D38-A13E38EA8897}" dt="2020-09-24T12:41:58.725" v="418" actId="47"/>
        <pc:sldMkLst>
          <pc:docMk/>
          <pc:sldMk cId="3023271833" sldId="314"/>
        </pc:sldMkLst>
      </pc:sldChg>
      <pc:sldChg chg="addSp delSp modSp">
        <pc:chgData name="Alok Mandal" userId="4dba0656-2a55-4327-a734-491656b24df8" providerId="ADAL" clId="{D29973DF-45B3-4993-9D38-A13E38EA8897}" dt="2020-09-24T12:43:16.383" v="448" actId="20577"/>
        <pc:sldMkLst>
          <pc:docMk/>
          <pc:sldMk cId="2451914467" sldId="315"/>
        </pc:sldMkLst>
        <pc:spChg chg="add del mod">
          <ac:chgData name="Alok Mandal" userId="4dba0656-2a55-4327-a734-491656b24df8" providerId="ADAL" clId="{D29973DF-45B3-4993-9D38-A13E38EA8897}" dt="2020-09-24T12:38:58.658" v="96" actId="478"/>
          <ac:spMkLst>
            <pc:docMk/>
            <pc:sldMk cId="2451914467" sldId="315"/>
            <ac:spMk id="3" creationId="{09D2D258-CF92-4AA9-9370-50449164276D}"/>
          </ac:spMkLst>
        </pc:spChg>
        <pc:spChg chg="add mod">
          <ac:chgData name="Alok Mandal" userId="4dba0656-2a55-4327-a734-491656b24df8" providerId="ADAL" clId="{D29973DF-45B3-4993-9D38-A13E38EA8897}" dt="2020-09-24T12:43:16.383" v="448" actId="20577"/>
          <ac:spMkLst>
            <pc:docMk/>
            <pc:sldMk cId="2451914467" sldId="315"/>
            <ac:spMk id="4" creationId="{DBAC9FF6-744C-4CB1-91CB-E956E29D7738}"/>
          </ac:spMkLst>
        </pc:spChg>
        <pc:spChg chg="mod">
          <ac:chgData name="Alok Mandal" userId="4dba0656-2a55-4327-a734-491656b24df8" providerId="ADAL" clId="{D29973DF-45B3-4993-9D38-A13E38EA8897}" dt="2020-09-24T12:43:09.718" v="429" actId="20577"/>
          <ac:spMkLst>
            <pc:docMk/>
            <pc:sldMk cId="2451914467" sldId="315"/>
            <ac:spMk id="5" creationId="{DC90CD05-29BA-4BF5-93AB-28BF28074FEE}"/>
          </ac:spMkLst>
        </pc:spChg>
        <pc:spChg chg="del">
          <ac:chgData name="Alok Mandal" userId="4dba0656-2a55-4327-a734-491656b24df8" providerId="ADAL" clId="{D29973DF-45B3-4993-9D38-A13E38EA8897}" dt="2020-09-24T12:38:50.146" v="94" actId="478"/>
          <ac:spMkLst>
            <pc:docMk/>
            <pc:sldMk cId="2451914467" sldId="315"/>
            <ac:spMk id="6" creationId="{5A3C0980-A5F8-4EF5-84AF-9B9D9D5E34BC}"/>
          </ac:spMkLst>
        </pc:spChg>
      </pc:sldChg>
      <pc:sldChg chg="modSp add">
        <pc:chgData name="Alok Mandal" userId="4dba0656-2a55-4327-a734-491656b24df8" providerId="ADAL" clId="{D29973DF-45B3-4993-9D38-A13E38EA8897}" dt="2020-09-24T12:40:08.376" v="218" actId="20577"/>
        <pc:sldMkLst>
          <pc:docMk/>
          <pc:sldMk cId="2015114729" sldId="316"/>
        </pc:sldMkLst>
        <pc:spChg chg="mod">
          <ac:chgData name="Alok Mandal" userId="4dba0656-2a55-4327-a734-491656b24df8" providerId="ADAL" clId="{D29973DF-45B3-4993-9D38-A13E38EA8897}" dt="2020-09-24T12:40:08.376" v="218" actId="20577"/>
          <ac:spMkLst>
            <pc:docMk/>
            <pc:sldMk cId="2015114729" sldId="316"/>
            <ac:spMk id="4" creationId="{DBAC9FF6-744C-4CB1-91CB-E956E29D7738}"/>
          </ac:spMkLst>
        </pc:spChg>
        <pc:spChg chg="mod">
          <ac:chgData name="Alok Mandal" userId="4dba0656-2a55-4327-a734-491656b24df8" providerId="ADAL" clId="{D29973DF-45B3-4993-9D38-A13E38EA8897}" dt="2020-09-24T12:39:55.090" v="193" actId="20577"/>
          <ac:spMkLst>
            <pc:docMk/>
            <pc:sldMk cId="2015114729" sldId="316"/>
            <ac:spMk id="5" creationId="{DC90CD05-29BA-4BF5-93AB-28BF28074FEE}"/>
          </ac:spMkLst>
        </pc:spChg>
      </pc:sldChg>
      <pc:sldChg chg="modSp add">
        <pc:chgData name="Alok Mandal" userId="4dba0656-2a55-4327-a734-491656b24df8" providerId="ADAL" clId="{D29973DF-45B3-4993-9D38-A13E38EA8897}" dt="2020-09-24T12:40:31.344" v="259" actId="20577"/>
        <pc:sldMkLst>
          <pc:docMk/>
          <pc:sldMk cId="2476898117" sldId="317"/>
        </pc:sldMkLst>
        <pc:spChg chg="mod">
          <ac:chgData name="Alok Mandal" userId="4dba0656-2a55-4327-a734-491656b24df8" providerId="ADAL" clId="{D29973DF-45B3-4993-9D38-A13E38EA8897}" dt="2020-09-24T12:40:31.344" v="259" actId="20577"/>
          <ac:spMkLst>
            <pc:docMk/>
            <pc:sldMk cId="2476898117" sldId="317"/>
            <ac:spMk id="4" creationId="{DBAC9FF6-744C-4CB1-91CB-E956E29D7738}"/>
          </ac:spMkLst>
        </pc:spChg>
        <pc:spChg chg="mod">
          <ac:chgData name="Alok Mandal" userId="4dba0656-2a55-4327-a734-491656b24df8" providerId="ADAL" clId="{D29973DF-45B3-4993-9D38-A13E38EA8897}" dt="2020-09-24T12:40:24.783" v="244" actId="20577"/>
          <ac:spMkLst>
            <pc:docMk/>
            <pc:sldMk cId="2476898117" sldId="317"/>
            <ac:spMk id="5" creationId="{DC90CD05-29BA-4BF5-93AB-28BF28074FEE}"/>
          </ac:spMkLst>
        </pc:spChg>
      </pc:sldChg>
      <pc:sldChg chg="modSp add">
        <pc:chgData name="Alok Mandal" userId="4dba0656-2a55-4327-a734-491656b24df8" providerId="ADAL" clId="{D29973DF-45B3-4993-9D38-A13E38EA8897}" dt="2020-09-24T12:41:30.432" v="356" actId="20577"/>
        <pc:sldMkLst>
          <pc:docMk/>
          <pc:sldMk cId="3738148884" sldId="318"/>
        </pc:sldMkLst>
        <pc:spChg chg="mod">
          <ac:chgData name="Alok Mandal" userId="4dba0656-2a55-4327-a734-491656b24df8" providerId="ADAL" clId="{D29973DF-45B3-4993-9D38-A13E38EA8897}" dt="2020-09-24T12:41:30.432" v="356" actId="20577"/>
          <ac:spMkLst>
            <pc:docMk/>
            <pc:sldMk cId="3738148884" sldId="318"/>
            <ac:spMk id="4" creationId="{DBAC9FF6-744C-4CB1-91CB-E956E29D7738}"/>
          </ac:spMkLst>
        </pc:spChg>
        <pc:spChg chg="mod">
          <ac:chgData name="Alok Mandal" userId="4dba0656-2a55-4327-a734-491656b24df8" providerId="ADAL" clId="{D29973DF-45B3-4993-9D38-A13E38EA8897}" dt="2020-09-24T12:40:45.359" v="277" actId="20577"/>
          <ac:spMkLst>
            <pc:docMk/>
            <pc:sldMk cId="3738148884" sldId="318"/>
            <ac:spMk id="5" creationId="{DC90CD05-29BA-4BF5-93AB-28BF28074FEE}"/>
          </ac:spMkLst>
        </pc:spChg>
      </pc:sldChg>
      <pc:sldChg chg="modSp add">
        <pc:chgData name="Alok Mandal" userId="4dba0656-2a55-4327-a734-491656b24df8" providerId="ADAL" clId="{D29973DF-45B3-4993-9D38-A13E38EA8897}" dt="2020-09-24T12:41:55.640" v="416" actId="20577"/>
        <pc:sldMkLst>
          <pc:docMk/>
          <pc:sldMk cId="4000430510" sldId="319"/>
        </pc:sldMkLst>
        <pc:spChg chg="mod">
          <ac:chgData name="Alok Mandal" userId="4dba0656-2a55-4327-a734-491656b24df8" providerId="ADAL" clId="{D29973DF-45B3-4993-9D38-A13E38EA8897}" dt="2020-09-24T12:41:55.640" v="416" actId="20577"/>
          <ac:spMkLst>
            <pc:docMk/>
            <pc:sldMk cId="4000430510" sldId="319"/>
            <ac:spMk id="4" creationId="{DBAC9FF6-744C-4CB1-91CB-E956E29D7738}"/>
          </ac:spMkLst>
        </pc:spChg>
        <pc:spChg chg="mod">
          <ac:chgData name="Alok Mandal" userId="4dba0656-2a55-4327-a734-491656b24df8" providerId="ADAL" clId="{D29973DF-45B3-4993-9D38-A13E38EA8897}" dt="2020-09-24T12:41:09.814" v="314" actId="20577"/>
          <ac:spMkLst>
            <pc:docMk/>
            <pc:sldMk cId="4000430510" sldId="319"/>
            <ac:spMk id="5" creationId="{DC90CD05-29BA-4BF5-93AB-28BF28074FEE}"/>
          </ac:spMkLst>
        </pc:spChg>
      </pc:sldChg>
      <pc:sldChg chg="add">
        <pc:chgData name="Alok Mandal" userId="4dba0656-2a55-4327-a734-491656b24df8" providerId="ADAL" clId="{D29973DF-45B3-4993-9D38-A13E38EA8897}" dt="2020-09-24T12:43:04.111" v="420"/>
        <pc:sldMkLst>
          <pc:docMk/>
          <pc:sldMk cId="2617801508" sldId="320"/>
        </pc:sldMkLst>
      </pc:sldChg>
      <pc:sldMasterChg chg="delSldLayout">
        <pc:chgData name="Alok Mandal" userId="4dba0656-2a55-4327-a734-491656b24df8" providerId="ADAL" clId="{D29973DF-45B3-4993-9D38-A13E38EA8897}" dt="2020-09-24T12:36:31.833" v="30" actId="2696"/>
        <pc:sldMasterMkLst>
          <pc:docMk/>
          <pc:sldMasterMk cId="2896067587" sldId="2147483648"/>
        </pc:sldMasterMkLst>
        <pc:sldLayoutChg chg="del">
          <pc:chgData name="Alok Mandal" userId="4dba0656-2a55-4327-a734-491656b24df8" providerId="ADAL" clId="{D29973DF-45B3-4993-9D38-A13E38EA8897}" dt="2020-09-24T12:36:23.505" v="0" actId="2696"/>
          <pc:sldLayoutMkLst>
            <pc:docMk/>
            <pc:sldMasterMk cId="2896067587" sldId="2147483648"/>
            <pc:sldLayoutMk cId="3144824732" sldId="2147483651"/>
          </pc:sldLayoutMkLst>
        </pc:sldLayoutChg>
        <pc:sldLayoutChg chg="del">
          <pc:chgData name="Alok Mandal" userId="4dba0656-2a55-4327-a734-491656b24df8" providerId="ADAL" clId="{D29973DF-45B3-4993-9D38-A13E38EA8897}" dt="2020-09-24T12:36:23.864" v="1" actId="2696"/>
          <pc:sldLayoutMkLst>
            <pc:docMk/>
            <pc:sldMasterMk cId="2896067587" sldId="2147483648"/>
            <pc:sldLayoutMk cId="3715270073" sldId="2147483652"/>
          </pc:sldLayoutMkLst>
        </pc:sldLayoutChg>
        <pc:sldLayoutChg chg="del">
          <pc:chgData name="Alok Mandal" userId="4dba0656-2a55-4327-a734-491656b24df8" providerId="ADAL" clId="{D29973DF-45B3-4993-9D38-A13E38EA8897}" dt="2020-09-24T12:36:23.881" v="2" actId="2696"/>
          <pc:sldLayoutMkLst>
            <pc:docMk/>
            <pc:sldMasterMk cId="2896067587" sldId="2147483648"/>
            <pc:sldLayoutMk cId="2215053153" sldId="2147483653"/>
          </pc:sldLayoutMkLst>
        </pc:sldLayoutChg>
        <pc:sldLayoutChg chg="del">
          <pc:chgData name="Alok Mandal" userId="4dba0656-2a55-4327-a734-491656b24df8" providerId="ADAL" clId="{D29973DF-45B3-4993-9D38-A13E38EA8897}" dt="2020-09-24T12:36:24.831" v="7" actId="2696"/>
          <pc:sldLayoutMkLst>
            <pc:docMk/>
            <pc:sldMasterMk cId="2896067587" sldId="2147483648"/>
            <pc:sldLayoutMk cId="2133836809" sldId="2147483654"/>
          </pc:sldLayoutMkLst>
        </pc:sldLayoutChg>
        <pc:sldLayoutChg chg="del">
          <pc:chgData name="Alok Mandal" userId="4dba0656-2a55-4327-a734-491656b24df8" providerId="ADAL" clId="{D29973DF-45B3-4993-9D38-A13E38EA8897}" dt="2020-09-24T12:36:24.865" v="8" actId="2696"/>
          <pc:sldLayoutMkLst>
            <pc:docMk/>
            <pc:sldMasterMk cId="2896067587" sldId="2147483648"/>
            <pc:sldLayoutMk cId="3288836862" sldId="2147483655"/>
          </pc:sldLayoutMkLst>
        </pc:sldLayoutChg>
        <pc:sldLayoutChg chg="del">
          <pc:chgData name="Alok Mandal" userId="4dba0656-2a55-4327-a734-491656b24df8" providerId="ADAL" clId="{D29973DF-45B3-4993-9D38-A13E38EA8897}" dt="2020-09-24T12:36:25.257" v="9" actId="2696"/>
          <pc:sldLayoutMkLst>
            <pc:docMk/>
            <pc:sldMasterMk cId="2896067587" sldId="2147483648"/>
            <pc:sldLayoutMk cId="3203372884" sldId="2147483656"/>
          </pc:sldLayoutMkLst>
        </pc:sldLayoutChg>
        <pc:sldLayoutChg chg="del">
          <pc:chgData name="Alok Mandal" userId="4dba0656-2a55-4327-a734-491656b24df8" providerId="ADAL" clId="{D29973DF-45B3-4993-9D38-A13E38EA8897}" dt="2020-09-24T12:36:25.299" v="10" actId="2696"/>
          <pc:sldLayoutMkLst>
            <pc:docMk/>
            <pc:sldMasterMk cId="2896067587" sldId="2147483648"/>
            <pc:sldLayoutMk cId="3919313124" sldId="2147483657"/>
          </pc:sldLayoutMkLst>
        </pc:sldLayoutChg>
        <pc:sldLayoutChg chg="del">
          <pc:chgData name="Alok Mandal" userId="4dba0656-2a55-4327-a734-491656b24df8" providerId="ADAL" clId="{D29973DF-45B3-4993-9D38-A13E38EA8897}" dt="2020-09-24T12:36:25.738" v="12" actId="2696"/>
          <pc:sldLayoutMkLst>
            <pc:docMk/>
            <pc:sldMasterMk cId="2896067587" sldId="2147483648"/>
            <pc:sldLayoutMk cId="3472671658" sldId="2147483658"/>
          </pc:sldLayoutMkLst>
        </pc:sldLayoutChg>
        <pc:sldLayoutChg chg="del">
          <pc:chgData name="Alok Mandal" userId="4dba0656-2a55-4327-a734-491656b24df8" providerId="ADAL" clId="{D29973DF-45B3-4993-9D38-A13E38EA8897}" dt="2020-09-24T12:36:25.343" v="11" actId="2696"/>
          <pc:sldLayoutMkLst>
            <pc:docMk/>
            <pc:sldMasterMk cId="2896067587" sldId="2147483648"/>
            <pc:sldLayoutMk cId="375554703" sldId="2147483659"/>
          </pc:sldLayoutMkLst>
        </pc:sldLayoutChg>
        <pc:sldLayoutChg chg="del">
          <pc:chgData name="Alok Mandal" userId="4dba0656-2a55-4327-a734-491656b24df8" providerId="ADAL" clId="{D29973DF-45B3-4993-9D38-A13E38EA8897}" dt="2020-09-24T12:36:25.763" v="13" actId="2696"/>
          <pc:sldLayoutMkLst>
            <pc:docMk/>
            <pc:sldMasterMk cId="2896067587" sldId="2147483648"/>
            <pc:sldLayoutMk cId="3942077518" sldId="2147483660"/>
          </pc:sldLayoutMkLst>
        </pc:sldLayoutChg>
        <pc:sldLayoutChg chg="del">
          <pc:chgData name="Alok Mandal" userId="4dba0656-2a55-4327-a734-491656b24df8" providerId="ADAL" clId="{D29973DF-45B3-4993-9D38-A13E38EA8897}" dt="2020-09-24T12:36:25.782" v="14" actId="2696"/>
          <pc:sldLayoutMkLst>
            <pc:docMk/>
            <pc:sldMasterMk cId="2896067587" sldId="2147483648"/>
            <pc:sldLayoutMk cId="1754243398" sldId="2147483661"/>
          </pc:sldLayoutMkLst>
        </pc:sldLayoutChg>
        <pc:sldLayoutChg chg="del">
          <pc:chgData name="Alok Mandal" userId="4dba0656-2a55-4327-a734-491656b24df8" providerId="ADAL" clId="{D29973DF-45B3-4993-9D38-A13E38EA8897}" dt="2020-09-24T12:36:31.458" v="24" actId="2696"/>
          <pc:sldLayoutMkLst>
            <pc:docMk/>
            <pc:sldMasterMk cId="2896067587" sldId="2147483648"/>
            <pc:sldLayoutMk cId="3753434233" sldId="2147483663"/>
          </pc:sldLayoutMkLst>
        </pc:sldLayoutChg>
        <pc:sldLayoutChg chg="del">
          <pc:chgData name="Alok Mandal" userId="4dba0656-2a55-4327-a734-491656b24df8" providerId="ADAL" clId="{D29973DF-45B3-4993-9D38-A13E38EA8897}" dt="2020-09-24T12:36:31.516" v="25" actId="2696"/>
          <pc:sldLayoutMkLst>
            <pc:docMk/>
            <pc:sldMasterMk cId="2896067587" sldId="2147483648"/>
            <pc:sldLayoutMk cId="1533308027" sldId="2147483664"/>
          </pc:sldLayoutMkLst>
        </pc:sldLayoutChg>
        <pc:sldLayoutChg chg="del">
          <pc:chgData name="Alok Mandal" userId="4dba0656-2a55-4327-a734-491656b24df8" providerId="ADAL" clId="{D29973DF-45B3-4993-9D38-A13E38EA8897}" dt="2020-09-24T12:36:31.547" v="26" actId="2696"/>
          <pc:sldLayoutMkLst>
            <pc:docMk/>
            <pc:sldMasterMk cId="2896067587" sldId="2147483648"/>
            <pc:sldLayoutMk cId="4289637327" sldId="2147483665"/>
          </pc:sldLayoutMkLst>
        </pc:sldLayoutChg>
        <pc:sldLayoutChg chg="del">
          <pc:chgData name="Alok Mandal" userId="4dba0656-2a55-4327-a734-491656b24df8" providerId="ADAL" clId="{D29973DF-45B3-4993-9D38-A13E38EA8897}" dt="2020-09-24T12:36:30.971" v="23" actId="2696"/>
          <pc:sldLayoutMkLst>
            <pc:docMk/>
            <pc:sldMasterMk cId="2896067587" sldId="2147483648"/>
            <pc:sldLayoutMk cId="2459851245" sldId="2147483666"/>
          </pc:sldLayoutMkLst>
        </pc:sldLayoutChg>
        <pc:sldLayoutChg chg="del">
          <pc:chgData name="Alok Mandal" userId="4dba0656-2a55-4327-a734-491656b24df8" providerId="ADAL" clId="{D29973DF-45B3-4993-9D38-A13E38EA8897}" dt="2020-09-24T12:36:31.681" v="28" actId="2696"/>
          <pc:sldLayoutMkLst>
            <pc:docMk/>
            <pc:sldMasterMk cId="2896067587" sldId="2147483648"/>
            <pc:sldLayoutMk cId="339000664" sldId="2147483667"/>
          </pc:sldLayoutMkLst>
        </pc:sldLayoutChg>
        <pc:sldLayoutChg chg="del">
          <pc:chgData name="Alok Mandal" userId="4dba0656-2a55-4327-a734-491656b24df8" providerId="ADAL" clId="{D29973DF-45B3-4993-9D38-A13E38EA8897}" dt="2020-09-24T12:36:31.702" v="29" actId="2696"/>
          <pc:sldLayoutMkLst>
            <pc:docMk/>
            <pc:sldMasterMk cId="2896067587" sldId="2147483648"/>
            <pc:sldLayoutMk cId="2373552941" sldId="2147483668"/>
          </pc:sldLayoutMkLst>
        </pc:sldLayoutChg>
        <pc:sldLayoutChg chg="del">
          <pc:chgData name="Alok Mandal" userId="4dba0656-2a55-4327-a734-491656b24df8" providerId="ADAL" clId="{D29973DF-45B3-4993-9D38-A13E38EA8897}" dt="2020-09-24T12:36:31.833" v="30" actId="2696"/>
          <pc:sldLayoutMkLst>
            <pc:docMk/>
            <pc:sldMasterMk cId="2896067587" sldId="2147483648"/>
            <pc:sldLayoutMk cId="3445151650" sldId="2147483669"/>
          </pc:sldLayoutMkLst>
        </pc:sldLayoutChg>
        <pc:sldLayoutChg chg="del">
          <pc:chgData name="Alok Mandal" userId="4dba0656-2a55-4327-a734-491656b24df8" providerId="ADAL" clId="{D29973DF-45B3-4993-9D38-A13E38EA8897}" dt="2020-09-24T12:36:31.659" v="27" actId="2696"/>
          <pc:sldLayoutMkLst>
            <pc:docMk/>
            <pc:sldMasterMk cId="2896067587" sldId="2147483648"/>
            <pc:sldLayoutMk cId="1402787112" sldId="2147483670"/>
          </pc:sldLayoutMkLst>
        </pc:sldLayoutChg>
        <pc:sldLayoutChg chg="del">
          <pc:chgData name="Alok Mandal" userId="4dba0656-2a55-4327-a734-491656b24df8" providerId="ADAL" clId="{D29973DF-45B3-4993-9D38-A13E38EA8897}" dt="2020-09-24T12:36:28.295" v="15" actId="2696"/>
          <pc:sldLayoutMkLst>
            <pc:docMk/>
            <pc:sldMasterMk cId="2896067587" sldId="2147483648"/>
            <pc:sldLayoutMk cId="2610503707" sldId="2147483671"/>
          </pc:sldLayoutMkLst>
        </pc:sldLayoutChg>
        <pc:sldLayoutChg chg="del">
          <pc:chgData name="Alok Mandal" userId="4dba0656-2a55-4327-a734-491656b24df8" providerId="ADAL" clId="{D29973DF-45B3-4993-9D38-A13E38EA8897}" dt="2020-09-24T12:36:28.979" v="17" actId="2696"/>
          <pc:sldLayoutMkLst>
            <pc:docMk/>
            <pc:sldMasterMk cId="2896067587" sldId="2147483648"/>
            <pc:sldLayoutMk cId="2525716644" sldId="2147483672"/>
          </pc:sldLayoutMkLst>
        </pc:sldLayoutChg>
        <pc:sldLayoutChg chg="del">
          <pc:chgData name="Alok Mandal" userId="4dba0656-2a55-4327-a734-491656b24df8" providerId="ADAL" clId="{D29973DF-45B3-4993-9D38-A13E38EA8897}" dt="2020-09-24T12:36:29.017" v="18" actId="2696"/>
          <pc:sldLayoutMkLst>
            <pc:docMk/>
            <pc:sldMasterMk cId="2896067587" sldId="2147483648"/>
            <pc:sldLayoutMk cId="3045285410" sldId="2147483673"/>
          </pc:sldLayoutMkLst>
        </pc:sldLayoutChg>
        <pc:sldLayoutChg chg="del">
          <pc:chgData name="Alok Mandal" userId="4dba0656-2a55-4327-a734-491656b24df8" providerId="ADAL" clId="{D29973DF-45B3-4993-9D38-A13E38EA8897}" dt="2020-09-24T12:36:29.045" v="19" actId="2696"/>
          <pc:sldLayoutMkLst>
            <pc:docMk/>
            <pc:sldMasterMk cId="2896067587" sldId="2147483648"/>
            <pc:sldLayoutMk cId="275989581" sldId="2147483674"/>
          </pc:sldLayoutMkLst>
        </pc:sldLayoutChg>
        <pc:sldLayoutChg chg="del">
          <pc:chgData name="Alok Mandal" userId="4dba0656-2a55-4327-a734-491656b24df8" providerId="ADAL" clId="{D29973DF-45B3-4993-9D38-A13E38EA8897}" dt="2020-09-24T12:36:29.065" v="20" actId="2696"/>
          <pc:sldLayoutMkLst>
            <pc:docMk/>
            <pc:sldMasterMk cId="2896067587" sldId="2147483648"/>
            <pc:sldLayoutMk cId="2366829002" sldId="2147483675"/>
          </pc:sldLayoutMkLst>
        </pc:sldLayoutChg>
        <pc:sldLayoutChg chg="del">
          <pc:chgData name="Alok Mandal" userId="4dba0656-2a55-4327-a734-491656b24df8" providerId="ADAL" clId="{D29973DF-45B3-4993-9D38-A13E38EA8897}" dt="2020-09-24T12:36:29.107" v="21" actId="2696"/>
          <pc:sldLayoutMkLst>
            <pc:docMk/>
            <pc:sldMasterMk cId="2896067587" sldId="2147483648"/>
            <pc:sldLayoutMk cId="3324089306" sldId="2147483676"/>
          </pc:sldLayoutMkLst>
        </pc:sldLayoutChg>
        <pc:sldLayoutChg chg="del">
          <pc:chgData name="Alok Mandal" userId="4dba0656-2a55-4327-a734-491656b24df8" providerId="ADAL" clId="{D29973DF-45B3-4993-9D38-A13E38EA8897}" dt="2020-09-24T12:36:29.129" v="22" actId="2696"/>
          <pc:sldLayoutMkLst>
            <pc:docMk/>
            <pc:sldMasterMk cId="2896067587" sldId="2147483648"/>
            <pc:sldLayoutMk cId="2877109125" sldId="2147483677"/>
          </pc:sldLayoutMkLst>
        </pc:sldLayoutChg>
        <pc:sldLayoutChg chg="del">
          <pc:chgData name="Alok Mandal" userId="4dba0656-2a55-4327-a734-491656b24df8" providerId="ADAL" clId="{D29973DF-45B3-4993-9D38-A13E38EA8897}" dt="2020-09-24T12:36:24.027" v="3" actId="2696"/>
          <pc:sldLayoutMkLst>
            <pc:docMk/>
            <pc:sldMasterMk cId="2896067587" sldId="2147483648"/>
            <pc:sldLayoutMk cId="962618257" sldId="2147483679"/>
          </pc:sldLayoutMkLst>
        </pc:sldLayoutChg>
        <pc:sldLayoutChg chg="del">
          <pc:chgData name="Alok Mandal" userId="4dba0656-2a55-4327-a734-491656b24df8" providerId="ADAL" clId="{D29973DF-45B3-4993-9D38-A13E38EA8897}" dt="2020-09-24T12:36:24.162" v="4" actId="2696"/>
          <pc:sldLayoutMkLst>
            <pc:docMk/>
            <pc:sldMasterMk cId="2896067587" sldId="2147483648"/>
            <pc:sldLayoutMk cId="1228054829" sldId="2147483680"/>
          </pc:sldLayoutMkLst>
        </pc:sldLayoutChg>
        <pc:sldLayoutChg chg="del">
          <pc:chgData name="Alok Mandal" userId="4dba0656-2a55-4327-a734-491656b24df8" providerId="ADAL" clId="{D29973DF-45B3-4993-9D38-A13E38EA8897}" dt="2020-09-24T12:36:24.312" v="5" actId="2696"/>
          <pc:sldLayoutMkLst>
            <pc:docMk/>
            <pc:sldMasterMk cId="2896067587" sldId="2147483648"/>
            <pc:sldLayoutMk cId="299440958" sldId="2147483681"/>
          </pc:sldLayoutMkLst>
        </pc:sldLayoutChg>
        <pc:sldLayoutChg chg="del">
          <pc:chgData name="Alok Mandal" userId="4dba0656-2a55-4327-a734-491656b24df8" providerId="ADAL" clId="{D29973DF-45B3-4993-9D38-A13E38EA8897}" dt="2020-09-24T12:36:24.434" v="6" actId="2696"/>
          <pc:sldLayoutMkLst>
            <pc:docMk/>
            <pc:sldMasterMk cId="2896067587" sldId="2147483648"/>
            <pc:sldLayoutMk cId="4242660366" sldId="2147483682"/>
          </pc:sldLayoutMkLst>
        </pc:sldLayoutChg>
        <pc:sldLayoutChg chg="del">
          <pc:chgData name="Alok Mandal" userId="4dba0656-2a55-4327-a734-491656b24df8" providerId="ADAL" clId="{D29973DF-45B3-4993-9D38-A13E38EA8897}" dt="2020-09-24T12:36:28.489" v="16" actId="2696"/>
          <pc:sldLayoutMkLst>
            <pc:docMk/>
            <pc:sldMasterMk cId="2896067587" sldId="2147483648"/>
            <pc:sldLayoutMk cId="320627025" sldId="2147483683"/>
          </pc:sldLayoutMkLst>
        </pc:sldLayoutChg>
      </pc:sldMasterChg>
    </pc:docChg>
  </pc:docChgLst>
  <pc:docChgLst>
    <pc:chgData name="Alok Mandal" userId="4dba0656-2a55-4327-a734-491656b24df8" providerId="ADAL" clId="{123982A0-5228-4289-8EF0-52FF55C08D77}"/>
    <pc:docChg chg="modSld">
      <pc:chgData name="Alok Mandal" userId="4dba0656-2a55-4327-a734-491656b24df8" providerId="ADAL" clId="{123982A0-5228-4289-8EF0-52FF55C08D77}" dt="2020-08-20T17:06:55.168" v="1" actId="14100"/>
      <pc:docMkLst>
        <pc:docMk/>
      </pc:docMkLst>
      <pc:sldChg chg="modSp">
        <pc:chgData name="Alok Mandal" userId="4dba0656-2a55-4327-a734-491656b24df8" providerId="ADAL" clId="{123982A0-5228-4289-8EF0-52FF55C08D77}" dt="2020-08-20T17:06:55.168" v="1" actId="14100"/>
        <pc:sldMkLst>
          <pc:docMk/>
          <pc:sldMk cId="2451914467" sldId="315"/>
        </pc:sldMkLst>
        <pc:spChg chg="mod">
          <ac:chgData name="Alok Mandal" userId="4dba0656-2a55-4327-a734-491656b24df8" providerId="ADAL" clId="{123982A0-5228-4289-8EF0-52FF55C08D77}" dt="2020-08-20T17:06:55.168" v="1" actId="14100"/>
          <ac:spMkLst>
            <pc:docMk/>
            <pc:sldMk cId="2451914467" sldId="315"/>
            <ac:spMk id="5" creationId="{DC90CD05-29BA-4BF5-93AB-28BF28074FEE}"/>
          </ac:spMkLst>
        </pc:spChg>
        <pc:spChg chg="mod">
          <ac:chgData name="Alok Mandal" userId="4dba0656-2a55-4327-a734-491656b24df8" providerId="ADAL" clId="{123982A0-5228-4289-8EF0-52FF55C08D77}" dt="2020-08-20T17:06:52.541" v="0" actId="1076"/>
          <ac:spMkLst>
            <pc:docMk/>
            <pc:sldMk cId="2451914467" sldId="315"/>
            <ac:spMk id="6" creationId="{5A3C0980-A5F8-4EF5-84AF-9B9D9D5E34B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mpetitions\Virtusa\Case\PPTs\PPT_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US Healthcare Spending(Trillion $)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Sheet1!$A$5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BB-4DD0-AAC3-0F14AB3EB4B8}"/>
            </c:ext>
          </c:extLst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Sheet1!$B$5</c:f>
              <c:numCache>
                <c:formatCode>General</c:formatCode>
                <c:ptCount val="1"/>
                <c:pt idx="0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BB-4DD0-AAC3-0F14AB3EB4B8}"/>
            </c:ext>
          </c:extLst>
        </c:ser>
        <c:ser>
          <c:idx val="2"/>
          <c:order val="2"/>
          <c:tx>
            <c:strRef>
              <c:f>Sheet1!$C$4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Sheet1!$C$5</c:f>
              <c:numCache>
                <c:formatCode>General</c:formatCode>
                <c:ptCount val="1"/>
                <c:pt idx="0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BB-4DD0-AAC3-0F14AB3EB4B8}"/>
            </c:ext>
          </c:extLst>
        </c:ser>
        <c:ser>
          <c:idx val="3"/>
          <c:order val="3"/>
          <c:tx>
            <c:strRef>
              <c:f>Sheet1!$D$4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Sheet1!$D$5</c:f>
              <c:numCache>
                <c:formatCode>General</c:formatCode>
                <c:ptCount val="1"/>
                <c:pt idx="0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EBB-4DD0-AAC3-0F14AB3EB4B8}"/>
            </c:ext>
          </c:extLst>
        </c:ser>
        <c:ser>
          <c:idx val="4"/>
          <c:order val="4"/>
          <c:tx>
            <c:strRef>
              <c:f>Sheet1!$E$4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Sheet1!$E$5</c:f>
              <c:numCache>
                <c:formatCode>General</c:formatCode>
                <c:ptCount val="1"/>
                <c:pt idx="0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BB-4DD0-AAC3-0F14AB3EB4B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3296912"/>
        <c:axId val="493296584"/>
      </c:barChart>
      <c:catAx>
        <c:axId val="49329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296584"/>
        <c:crosses val="autoZero"/>
        <c:auto val="1"/>
        <c:lblAlgn val="ctr"/>
        <c:lblOffset val="100"/>
        <c:noMultiLvlLbl val="0"/>
      </c:catAx>
      <c:valAx>
        <c:axId val="493296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93296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283442694663168"/>
          <c:y val="0.84780037911927675"/>
          <c:w val="0.78266447944006989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ADC25C-AE34-45C9-BD99-F9A1CB2EAD7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4440FF6-1CA6-447B-9CEE-02315BF3871D}">
      <dgm:prSet phldrT="[Text]" custT="1"/>
      <dgm:spPr>
        <a:solidFill>
          <a:srgbClr val="006AA5"/>
        </a:solidFill>
      </dgm:spPr>
      <dgm:t>
        <a:bodyPr/>
        <a:lstStyle/>
        <a:p>
          <a:r>
            <a:rPr lang="en-US" sz="2400" dirty="0"/>
            <a:t>Fraud</a:t>
          </a:r>
        </a:p>
      </dgm:t>
    </dgm:pt>
    <dgm:pt modelId="{E4D0248D-9422-4FF8-9874-057D99E2767A}" type="parTrans" cxnId="{437550F3-5D70-479C-A68F-CDD7DEBE431F}">
      <dgm:prSet/>
      <dgm:spPr/>
      <dgm:t>
        <a:bodyPr/>
        <a:lstStyle/>
        <a:p>
          <a:endParaRPr lang="en-US"/>
        </a:p>
      </dgm:t>
    </dgm:pt>
    <dgm:pt modelId="{0436BB93-71E7-4DB0-BCBD-4D0CCC2A0C81}" type="sibTrans" cxnId="{437550F3-5D70-479C-A68F-CDD7DEBE431F}">
      <dgm:prSet/>
      <dgm:spPr/>
      <dgm:t>
        <a:bodyPr/>
        <a:lstStyle/>
        <a:p>
          <a:endParaRPr lang="en-US"/>
        </a:p>
      </dgm:t>
    </dgm:pt>
    <dgm:pt modelId="{7D0541C7-0856-4C1D-AFF4-13023B8BE3D2}">
      <dgm:prSet phldrT="[Text]"/>
      <dgm:spPr/>
      <dgm:t>
        <a:bodyPr/>
        <a:lstStyle/>
        <a:p>
          <a:r>
            <a:rPr lang="en-US" dirty="0"/>
            <a:t>Upcoding</a:t>
          </a:r>
        </a:p>
      </dgm:t>
    </dgm:pt>
    <dgm:pt modelId="{22E1821E-526A-48AE-BA9B-F8F333936179}" type="parTrans" cxnId="{33ADD676-AB75-42C4-B510-E210483C2CCD}">
      <dgm:prSet/>
      <dgm:spPr/>
      <dgm:t>
        <a:bodyPr/>
        <a:lstStyle/>
        <a:p>
          <a:endParaRPr lang="en-US"/>
        </a:p>
      </dgm:t>
    </dgm:pt>
    <dgm:pt modelId="{8D515957-B64D-4E97-9C6A-DEB144A7BB23}" type="sibTrans" cxnId="{33ADD676-AB75-42C4-B510-E210483C2CCD}">
      <dgm:prSet/>
      <dgm:spPr/>
      <dgm:t>
        <a:bodyPr/>
        <a:lstStyle/>
        <a:p>
          <a:endParaRPr lang="en-US"/>
        </a:p>
      </dgm:t>
    </dgm:pt>
    <dgm:pt modelId="{144578E3-CB7A-4379-8B69-200E2A6423BD}">
      <dgm:prSet phldrT="[Text]"/>
      <dgm:spPr/>
      <dgm:t>
        <a:bodyPr/>
        <a:lstStyle/>
        <a:p>
          <a:r>
            <a:rPr lang="en-US" dirty="0"/>
            <a:t>Unbundling</a:t>
          </a:r>
        </a:p>
      </dgm:t>
    </dgm:pt>
    <dgm:pt modelId="{BA7228BD-093A-4450-AA71-43ED1445E470}" type="parTrans" cxnId="{6CBBF79A-DD7A-46BB-BC88-7488A2CAD64C}">
      <dgm:prSet/>
      <dgm:spPr/>
      <dgm:t>
        <a:bodyPr/>
        <a:lstStyle/>
        <a:p>
          <a:endParaRPr lang="en-US"/>
        </a:p>
      </dgm:t>
    </dgm:pt>
    <dgm:pt modelId="{B776B393-7928-40F0-857F-DE0058D3542F}" type="sibTrans" cxnId="{6CBBF79A-DD7A-46BB-BC88-7488A2CAD64C}">
      <dgm:prSet/>
      <dgm:spPr/>
      <dgm:t>
        <a:bodyPr/>
        <a:lstStyle/>
        <a:p>
          <a:endParaRPr lang="en-US"/>
        </a:p>
      </dgm:t>
    </dgm:pt>
    <dgm:pt modelId="{F061C0DB-879D-48D9-8B71-61F4536E7A8D}">
      <dgm:prSet phldrT="[Text]"/>
      <dgm:spPr/>
      <dgm:t>
        <a:bodyPr/>
        <a:lstStyle/>
        <a:p>
          <a:r>
            <a:rPr lang="en-US" dirty="0"/>
            <a:t>False Billing</a:t>
          </a:r>
        </a:p>
      </dgm:t>
    </dgm:pt>
    <dgm:pt modelId="{F0394840-301A-4806-A345-DCC091B1D954}" type="parTrans" cxnId="{65DE8E1E-34BE-4852-8455-6928BE47A8C1}">
      <dgm:prSet/>
      <dgm:spPr/>
      <dgm:t>
        <a:bodyPr/>
        <a:lstStyle/>
        <a:p>
          <a:endParaRPr lang="en-US"/>
        </a:p>
      </dgm:t>
    </dgm:pt>
    <dgm:pt modelId="{77C3B613-1288-4844-802D-D3D2134749FB}" type="sibTrans" cxnId="{65DE8E1E-34BE-4852-8455-6928BE47A8C1}">
      <dgm:prSet/>
      <dgm:spPr/>
      <dgm:t>
        <a:bodyPr/>
        <a:lstStyle/>
        <a:p>
          <a:endParaRPr lang="en-US"/>
        </a:p>
      </dgm:t>
    </dgm:pt>
    <dgm:pt modelId="{87B123A6-694D-42A5-A5D5-3FE88D4D5E70}" type="pres">
      <dgm:prSet presAssocID="{E2ADC25C-AE34-45C9-BD99-F9A1CB2EAD7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E2FAB81-46CD-4EB8-8C05-56AA85D7F6BE}" type="pres">
      <dgm:prSet presAssocID="{24440FF6-1CA6-447B-9CEE-02315BF3871D}" presName="root1" presStyleCnt="0"/>
      <dgm:spPr/>
    </dgm:pt>
    <dgm:pt modelId="{8B46B8B3-2886-43D8-BC99-530BFAD82F48}" type="pres">
      <dgm:prSet presAssocID="{24440FF6-1CA6-447B-9CEE-02315BF3871D}" presName="LevelOneTextNode" presStyleLbl="node0" presStyleIdx="0" presStyleCnt="1">
        <dgm:presLayoutVars>
          <dgm:chPref val="3"/>
        </dgm:presLayoutVars>
      </dgm:prSet>
      <dgm:spPr/>
    </dgm:pt>
    <dgm:pt modelId="{1DE99780-B14B-4939-B747-F05D35CC09FB}" type="pres">
      <dgm:prSet presAssocID="{24440FF6-1CA6-447B-9CEE-02315BF3871D}" presName="level2hierChild" presStyleCnt="0"/>
      <dgm:spPr/>
    </dgm:pt>
    <dgm:pt modelId="{884B76D7-D5D5-4653-AC12-387DE06510DD}" type="pres">
      <dgm:prSet presAssocID="{22E1821E-526A-48AE-BA9B-F8F333936179}" presName="conn2-1" presStyleLbl="parChTrans1D2" presStyleIdx="0" presStyleCnt="3"/>
      <dgm:spPr/>
    </dgm:pt>
    <dgm:pt modelId="{7EC9A0B9-FC56-4F69-8817-847C9A475930}" type="pres">
      <dgm:prSet presAssocID="{22E1821E-526A-48AE-BA9B-F8F333936179}" presName="connTx" presStyleLbl="parChTrans1D2" presStyleIdx="0" presStyleCnt="3"/>
      <dgm:spPr/>
    </dgm:pt>
    <dgm:pt modelId="{E9CFB194-92E6-4E36-9D8E-E8E47760C7AE}" type="pres">
      <dgm:prSet presAssocID="{7D0541C7-0856-4C1D-AFF4-13023B8BE3D2}" presName="root2" presStyleCnt="0"/>
      <dgm:spPr/>
    </dgm:pt>
    <dgm:pt modelId="{6B1D5FFF-9189-46C7-BCB6-8D2979091587}" type="pres">
      <dgm:prSet presAssocID="{7D0541C7-0856-4C1D-AFF4-13023B8BE3D2}" presName="LevelTwoTextNode" presStyleLbl="node2" presStyleIdx="0" presStyleCnt="3">
        <dgm:presLayoutVars>
          <dgm:chPref val="3"/>
        </dgm:presLayoutVars>
      </dgm:prSet>
      <dgm:spPr/>
    </dgm:pt>
    <dgm:pt modelId="{C4CB9F8B-AB89-43D3-9CC3-3B952EF9D9EB}" type="pres">
      <dgm:prSet presAssocID="{7D0541C7-0856-4C1D-AFF4-13023B8BE3D2}" presName="level3hierChild" presStyleCnt="0"/>
      <dgm:spPr/>
    </dgm:pt>
    <dgm:pt modelId="{34E64A7E-EC79-4FB4-857C-F1A81499D350}" type="pres">
      <dgm:prSet presAssocID="{BA7228BD-093A-4450-AA71-43ED1445E470}" presName="conn2-1" presStyleLbl="parChTrans1D2" presStyleIdx="1" presStyleCnt="3"/>
      <dgm:spPr/>
    </dgm:pt>
    <dgm:pt modelId="{FA721657-ED21-4215-BF15-6B19F4890B1B}" type="pres">
      <dgm:prSet presAssocID="{BA7228BD-093A-4450-AA71-43ED1445E470}" presName="connTx" presStyleLbl="parChTrans1D2" presStyleIdx="1" presStyleCnt="3"/>
      <dgm:spPr/>
    </dgm:pt>
    <dgm:pt modelId="{2FDB064C-6ED2-4313-8D87-280E8055199B}" type="pres">
      <dgm:prSet presAssocID="{144578E3-CB7A-4379-8B69-200E2A6423BD}" presName="root2" presStyleCnt="0"/>
      <dgm:spPr/>
    </dgm:pt>
    <dgm:pt modelId="{B6318888-0751-4A6B-8300-D367AEB67176}" type="pres">
      <dgm:prSet presAssocID="{144578E3-CB7A-4379-8B69-200E2A6423BD}" presName="LevelTwoTextNode" presStyleLbl="node2" presStyleIdx="1" presStyleCnt="3">
        <dgm:presLayoutVars>
          <dgm:chPref val="3"/>
        </dgm:presLayoutVars>
      </dgm:prSet>
      <dgm:spPr/>
    </dgm:pt>
    <dgm:pt modelId="{97E2FC54-7810-448D-ACC6-8D76A6BAE799}" type="pres">
      <dgm:prSet presAssocID="{144578E3-CB7A-4379-8B69-200E2A6423BD}" presName="level3hierChild" presStyleCnt="0"/>
      <dgm:spPr/>
    </dgm:pt>
    <dgm:pt modelId="{4FA859D8-799D-4D50-8772-F77C37428D88}" type="pres">
      <dgm:prSet presAssocID="{F0394840-301A-4806-A345-DCC091B1D954}" presName="conn2-1" presStyleLbl="parChTrans1D2" presStyleIdx="2" presStyleCnt="3"/>
      <dgm:spPr/>
    </dgm:pt>
    <dgm:pt modelId="{FBB8E650-20B1-4755-95B5-F1549F7796E3}" type="pres">
      <dgm:prSet presAssocID="{F0394840-301A-4806-A345-DCC091B1D954}" presName="connTx" presStyleLbl="parChTrans1D2" presStyleIdx="2" presStyleCnt="3"/>
      <dgm:spPr/>
    </dgm:pt>
    <dgm:pt modelId="{99FD761B-06CF-4CA9-B5FE-AB937687FC14}" type="pres">
      <dgm:prSet presAssocID="{F061C0DB-879D-48D9-8B71-61F4536E7A8D}" presName="root2" presStyleCnt="0"/>
      <dgm:spPr/>
    </dgm:pt>
    <dgm:pt modelId="{4F1E0497-6B56-47BA-9B36-C2CE1A75F47B}" type="pres">
      <dgm:prSet presAssocID="{F061C0DB-879D-48D9-8B71-61F4536E7A8D}" presName="LevelTwoTextNode" presStyleLbl="node2" presStyleIdx="2" presStyleCnt="3">
        <dgm:presLayoutVars>
          <dgm:chPref val="3"/>
        </dgm:presLayoutVars>
      </dgm:prSet>
      <dgm:spPr/>
    </dgm:pt>
    <dgm:pt modelId="{1BEE67CF-7ED1-443D-920B-1B25D8C6158C}" type="pres">
      <dgm:prSet presAssocID="{F061C0DB-879D-48D9-8B71-61F4536E7A8D}" presName="level3hierChild" presStyleCnt="0"/>
      <dgm:spPr/>
    </dgm:pt>
  </dgm:ptLst>
  <dgm:cxnLst>
    <dgm:cxn modelId="{2FAEAC00-587D-44B5-8AA7-3490EE4D7294}" type="presOf" srcId="{22E1821E-526A-48AE-BA9B-F8F333936179}" destId="{7EC9A0B9-FC56-4F69-8817-847C9A475930}" srcOrd="1" destOrd="0" presId="urn:microsoft.com/office/officeart/2008/layout/HorizontalMultiLevelHierarchy"/>
    <dgm:cxn modelId="{1EFC311D-147C-4606-A149-3B77631B797B}" type="presOf" srcId="{24440FF6-1CA6-447B-9CEE-02315BF3871D}" destId="{8B46B8B3-2886-43D8-BC99-530BFAD82F48}" srcOrd="0" destOrd="0" presId="urn:microsoft.com/office/officeart/2008/layout/HorizontalMultiLevelHierarchy"/>
    <dgm:cxn modelId="{65DE8E1E-34BE-4852-8455-6928BE47A8C1}" srcId="{24440FF6-1CA6-447B-9CEE-02315BF3871D}" destId="{F061C0DB-879D-48D9-8B71-61F4536E7A8D}" srcOrd="2" destOrd="0" parTransId="{F0394840-301A-4806-A345-DCC091B1D954}" sibTransId="{77C3B613-1288-4844-802D-D3D2134749FB}"/>
    <dgm:cxn modelId="{F9BC7133-58D4-4B1E-99D3-64409CF1045F}" type="presOf" srcId="{144578E3-CB7A-4379-8B69-200E2A6423BD}" destId="{B6318888-0751-4A6B-8300-D367AEB67176}" srcOrd="0" destOrd="0" presId="urn:microsoft.com/office/officeart/2008/layout/HorizontalMultiLevelHierarchy"/>
    <dgm:cxn modelId="{7FDE413B-4390-4A5E-8E04-A58D28B08FFD}" type="presOf" srcId="{BA7228BD-093A-4450-AA71-43ED1445E470}" destId="{FA721657-ED21-4215-BF15-6B19F4890B1B}" srcOrd="1" destOrd="0" presId="urn:microsoft.com/office/officeart/2008/layout/HorizontalMultiLevelHierarchy"/>
    <dgm:cxn modelId="{327D6E41-E07B-47F3-B9CF-56EF6A6650F5}" type="presOf" srcId="{F0394840-301A-4806-A345-DCC091B1D954}" destId="{FBB8E650-20B1-4755-95B5-F1549F7796E3}" srcOrd="1" destOrd="0" presId="urn:microsoft.com/office/officeart/2008/layout/HorizontalMultiLevelHierarchy"/>
    <dgm:cxn modelId="{7B27664B-30AC-4C97-B8E6-F91AF315137F}" type="presOf" srcId="{F0394840-301A-4806-A345-DCC091B1D954}" destId="{4FA859D8-799D-4D50-8772-F77C37428D88}" srcOrd="0" destOrd="0" presId="urn:microsoft.com/office/officeart/2008/layout/HorizontalMultiLevelHierarchy"/>
    <dgm:cxn modelId="{33ADD676-AB75-42C4-B510-E210483C2CCD}" srcId="{24440FF6-1CA6-447B-9CEE-02315BF3871D}" destId="{7D0541C7-0856-4C1D-AFF4-13023B8BE3D2}" srcOrd="0" destOrd="0" parTransId="{22E1821E-526A-48AE-BA9B-F8F333936179}" sibTransId="{8D515957-B64D-4E97-9C6A-DEB144A7BB23}"/>
    <dgm:cxn modelId="{A39F4683-E095-4B7D-BC29-DDBD3523CE4A}" type="presOf" srcId="{22E1821E-526A-48AE-BA9B-F8F333936179}" destId="{884B76D7-D5D5-4653-AC12-387DE06510DD}" srcOrd="0" destOrd="0" presId="urn:microsoft.com/office/officeart/2008/layout/HorizontalMultiLevelHierarchy"/>
    <dgm:cxn modelId="{A9FA1D8D-BE2D-4415-B71B-19B492EBC913}" type="presOf" srcId="{E2ADC25C-AE34-45C9-BD99-F9A1CB2EAD73}" destId="{87B123A6-694D-42A5-A5D5-3FE88D4D5E70}" srcOrd="0" destOrd="0" presId="urn:microsoft.com/office/officeart/2008/layout/HorizontalMultiLevelHierarchy"/>
    <dgm:cxn modelId="{E8BE7191-4EF3-4F22-A307-D8C01309956B}" type="presOf" srcId="{F061C0DB-879D-48D9-8B71-61F4536E7A8D}" destId="{4F1E0497-6B56-47BA-9B36-C2CE1A75F47B}" srcOrd="0" destOrd="0" presId="urn:microsoft.com/office/officeart/2008/layout/HorizontalMultiLevelHierarchy"/>
    <dgm:cxn modelId="{6CBBF79A-DD7A-46BB-BC88-7488A2CAD64C}" srcId="{24440FF6-1CA6-447B-9CEE-02315BF3871D}" destId="{144578E3-CB7A-4379-8B69-200E2A6423BD}" srcOrd="1" destOrd="0" parTransId="{BA7228BD-093A-4450-AA71-43ED1445E470}" sibTransId="{B776B393-7928-40F0-857F-DE0058D3542F}"/>
    <dgm:cxn modelId="{B8B514A6-C81C-436B-B112-EA77EAB1BF65}" type="presOf" srcId="{BA7228BD-093A-4450-AA71-43ED1445E470}" destId="{34E64A7E-EC79-4FB4-857C-F1A81499D350}" srcOrd="0" destOrd="0" presId="urn:microsoft.com/office/officeart/2008/layout/HorizontalMultiLevelHierarchy"/>
    <dgm:cxn modelId="{403E3CCB-8FB7-4E2B-A283-8B5AE95E6A28}" type="presOf" srcId="{7D0541C7-0856-4C1D-AFF4-13023B8BE3D2}" destId="{6B1D5FFF-9189-46C7-BCB6-8D2979091587}" srcOrd="0" destOrd="0" presId="urn:microsoft.com/office/officeart/2008/layout/HorizontalMultiLevelHierarchy"/>
    <dgm:cxn modelId="{437550F3-5D70-479C-A68F-CDD7DEBE431F}" srcId="{E2ADC25C-AE34-45C9-BD99-F9A1CB2EAD73}" destId="{24440FF6-1CA6-447B-9CEE-02315BF3871D}" srcOrd="0" destOrd="0" parTransId="{E4D0248D-9422-4FF8-9874-057D99E2767A}" sibTransId="{0436BB93-71E7-4DB0-BCBD-4D0CCC2A0C81}"/>
    <dgm:cxn modelId="{3F3F18BD-0923-42B2-84CE-9E6CEC12067C}" type="presParOf" srcId="{87B123A6-694D-42A5-A5D5-3FE88D4D5E70}" destId="{9E2FAB81-46CD-4EB8-8C05-56AA85D7F6BE}" srcOrd="0" destOrd="0" presId="urn:microsoft.com/office/officeart/2008/layout/HorizontalMultiLevelHierarchy"/>
    <dgm:cxn modelId="{9460D5B8-22A5-46C0-9B27-3DE199E63363}" type="presParOf" srcId="{9E2FAB81-46CD-4EB8-8C05-56AA85D7F6BE}" destId="{8B46B8B3-2886-43D8-BC99-530BFAD82F48}" srcOrd="0" destOrd="0" presId="urn:microsoft.com/office/officeart/2008/layout/HorizontalMultiLevelHierarchy"/>
    <dgm:cxn modelId="{B7FC976B-93AD-41B2-ACB4-AF078AE6A96D}" type="presParOf" srcId="{9E2FAB81-46CD-4EB8-8C05-56AA85D7F6BE}" destId="{1DE99780-B14B-4939-B747-F05D35CC09FB}" srcOrd="1" destOrd="0" presId="urn:microsoft.com/office/officeart/2008/layout/HorizontalMultiLevelHierarchy"/>
    <dgm:cxn modelId="{ACA4D885-5FB3-4C7D-A18F-622C714898F0}" type="presParOf" srcId="{1DE99780-B14B-4939-B747-F05D35CC09FB}" destId="{884B76D7-D5D5-4653-AC12-387DE06510DD}" srcOrd="0" destOrd="0" presId="urn:microsoft.com/office/officeart/2008/layout/HorizontalMultiLevelHierarchy"/>
    <dgm:cxn modelId="{D2357C18-1AFE-4FAA-8DC6-9BD9E81D50AD}" type="presParOf" srcId="{884B76D7-D5D5-4653-AC12-387DE06510DD}" destId="{7EC9A0B9-FC56-4F69-8817-847C9A475930}" srcOrd="0" destOrd="0" presId="urn:microsoft.com/office/officeart/2008/layout/HorizontalMultiLevelHierarchy"/>
    <dgm:cxn modelId="{A8A683BD-F1EC-4292-AC91-83ADA7847376}" type="presParOf" srcId="{1DE99780-B14B-4939-B747-F05D35CC09FB}" destId="{E9CFB194-92E6-4E36-9D8E-E8E47760C7AE}" srcOrd="1" destOrd="0" presId="urn:microsoft.com/office/officeart/2008/layout/HorizontalMultiLevelHierarchy"/>
    <dgm:cxn modelId="{F8222040-121F-4B9A-B02A-DAAE27E3D945}" type="presParOf" srcId="{E9CFB194-92E6-4E36-9D8E-E8E47760C7AE}" destId="{6B1D5FFF-9189-46C7-BCB6-8D2979091587}" srcOrd="0" destOrd="0" presId="urn:microsoft.com/office/officeart/2008/layout/HorizontalMultiLevelHierarchy"/>
    <dgm:cxn modelId="{86BB05EB-5D0C-4385-944C-B94A8D8C9DFF}" type="presParOf" srcId="{E9CFB194-92E6-4E36-9D8E-E8E47760C7AE}" destId="{C4CB9F8B-AB89-43D3-9CC3-3B952EF9D9EB}" srcOrd="1" destOrd="0" presId="urn:microsoft.com/office/officeart/2008/layout/HorizontalMultiLevelHierarchy"/>
    <dgm:cxn modelId="{B767ABD1-46F4-4D4D-9992-EF06D8FE82B7}" type="presParOf" srcId="{1DE99780-B14B-4939-B747-F05D35CC09FB}" destId="{34E64A7E-EC79-4FB4-857C-F1A81499D350}" srcOrd="2" destOrd="0" presId="urn:microsoft.com/office/officeart/2008/layout/HorizontalMultiLevelHierarchy"/>
    <dgm:cxn modelId="{CE92FF9B-CE0C-4A46-B64A-15560D938678}" type="presParOf" srcId="{34E64A7E-EC79-4FB4-857C-F1A81499D350}" destId="{FA721657-ED21-4215-BF15-6B19F4890B1B}" srcOrd="0" destOrd="0" presId="urn:microsoft.com/office/officeart/2008/layout/HorizontalMultiLevelHierarchy"/>
    <dgm:cxn modelId="{96839DC5-658D-4947-A04D-D7E082105E22}" type="presParOf" srcId="{1DE99780-B14B-4939-B747-F05D35CC09FB}" destId="{2FDB064C-6ED2-4313-8D87-280E8055199B}" srcOrd="3" destOrd="0" presId="urn:microsoft.com/office/officeart/2008/layout/HorizontalMultiLevelHierarchy"/>
    <dgm:cxn modelId="{616BA9ED-BDF6-4957-81A7-A616E4D0931F}" type="presParOf" srcId="{2FDB064C-6ED2-4313-8D87-280E8055199B}" destId="{B6318888-0751-4A6B-8300-D367AEB67176}" srcOrd="0" destOrd="0" presId="urn:microsoft.com/office/officeart/2008/layout/HorizontalMultiLevelHierarchy"/>
    <dgm:cxn modelId="{6802CA24-F222-40FC-901E-479FB26DCEAD}" type="presParOf" srcId="{2FDB064C-6ED2-4313-8D87-280E8055199B}" destId="{97E2FC54-7810-448D-ACC6-8D76A6BAE799}" srcOrd="1" destOrd="0" presId="urn:microsoft.com/office/officeart/2008/layout/HorizontalMultiLevelHierarchy"/>
    <dgm:cxn modelId="{2A5A2C8A-5B8C-4231-A26A-D03667F36DB5}" type="presParOf" srcId="{1DE99780-B14B-4939-B747-F05D35CC09FB}" destId="{4FA859D8-799D-4D50-8772-F77C37428D88}" srcOrd="4" destOrd="0" presId="urn:microsoft.com/office/officeart/2008/layout/HorizontalMultiLevelHierarchy"/>
    <dgm:cxn modelId="{CBFA1A66-20D8-4D17-AD25-27316AAB853B}" type="presParOf" srcId="{4FA859D8-799D-4D50-8772-F77C37428D88}" destId="{FBB8E650-20B1-4755-95B5-F1549F7796E3}" srcOrd="0" destOrd="0" presId="urn:microsoft.com/office/officeart/2008/layout/HorizontalMultiLevelHierarchy"/>
    <dgm:cxn modelId="{C7E3DB20-DD27-4003-AD37-544A54384B4A}" type="presParOf" srcId="{1DE99780-B14B-4939-B747-F05D35CC09FB}" destId="{99FD761B-06CF-4CA9-B5FE-AB937687FC14}" srcOrd="5" destOrd="0" presId="urn:microsoft.com/office/officeart/2008/layout/HorizontalMultiLevelHierarchy"/>
    <dgm:cxn modelId="{4971D2A6-47E3-494D-BB30-C97EBDE0180C}" type="presParOf" srcId="{99FD761B-06CF-4CA9-B5FE-AB937687FC14}" destId="{4F1E0497-6B56-47BA-9B36-C2CE1A75F47B}" srcOrd="0" destOrd="0" presId="urn:microsoft.com/office/officeart/2008/layout/HorizontalMultiLevelHierarchy"/>
    <dgm:cxn modelId="{144B0679-2E86-4222-8510-7826911180F3}" type="presParOf" srcId="{99FD761B-06CF-4CA9-B5FE-AB937687FC14}" destId="{1BEE67CF-7ED1-443D-920B-1B25D8C6158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6DA252-B009-466E-81CA-8EE48AFC5358}" type="doc">
      <dgm:prSet loTypeId="urn:microsoft.com/office/officeart/2005/8/layout/cycle4" loCatId="matrix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15208935-3B4D-4660-9044-83EA106EE3A5}">
      <dgm:prSet phldrT="[Text]"/>
      <dgm:spPr/>
      <dgm:t>
        <a:bodyPr/>
        <a:lstStyle/>
        <a:p>
          <a:r>
            <a:rPr lang="en-IN" dirty="0"/>
            <a:t>Provider</a:t>
          </a:r>
        </a:p>
        <a:p>
          <a:r>
            <a:rPr lang="en-IN" dirty="0"/>
            <a:t>5410</a:t>
          </a:r>
        </a:p>
      </dgm:t>
    </dgm:pt>
    <dgm:pt modelId="{6864037E-5C0C-41D5-9AF2-64175EF054D8}" type="parTrans" cxnId="{5FCA5CEC-03FC-4566-8D4A-BC8B4DE4CDF4}">
      <dgm:prSet/>
      <dgm:spPr/>
      <dgm:t>
        <a:bodyPr/>
        <a:lstStyle/>
        <a:p>
          <a:endParaRPr lang="en-IN"/>
        </a:p>
      </dgm:t>
    </dgm:pt>
    <dgm:pt modelId="{15B9FB66-BD36-40DD-B6C8-A0D864AB6D34}" type="sibTrans" cxnId="{5FCA5CEC-03FC-4566-8D4A-BC8B4DE4CDF4}">
      <dgm:prSet/>
      <dgm:spPr/>
      <dgm:t>
        <a:bodyPr/>
        <a:lstStyle/>
        <a:p>
          <a:endParaRPr lang="en-IN"/>
        </a:p>
      </dgm:t>
    </dgm:pt>
    <dgm:pt modelId="{E1300492-97C1-4FE0-B718-ED626C1516BD}">
      <dgm:prSet phldrT="[Text]"/>
      <dgm:spPr/>
      <dgm:t>
        <a:bodyPr/>
        <a:lstStyle/>
        <a:p>
          <a:r>
            <a:rPr lang="en-IN" dirty="0"/>
            <a:t>Beneficiary</a:t>
          </a:r>
        </a:p>
        <a:p>
          <a:r>
            <a:rPr lang="en-IN" dirty="0"/>
            <a:t>138556</a:t>
          </a:r>
        </a:p>
      </dgm:t>
    </dgm:pt>
    <dgm:pt modelId="{0F3FCA01-FD78-45BC-9C42-8DAFFFEC6111}" type="parTrans" cxnId="{AA6FFC21-4AA1-4A3F-ABF2-40137C72C4EB}">
      <dgm:prSet/>
      <dgm:spPr/>
      <dgm:t>
        <a:bodyPr/>
        <a:lstStyle/>
        <a:p>
          <a:endParaRPr lang="en-IN"/>
        </a:p>
      </dgm:t>
    </dgm:pt>
    <dgm:pt modelId="{443EFE81-9920-457A-9A27-518CA12BBACE}" type="sibTrans" cxnId="{AA6FFC21-4AA1-4A3F-ABF2-40137C72C4EB}">
      <dgm:prSet/>
      <dgm:spPr/>
      <dgm:t>
        <a:bodyPr/>
        <a:lstStyle/>
        <a:p>
          <a:endParaRPr lang="en-IN"/>
        </a:p>
      </dgm:t>
    </dgm:pt>
    <dgm:pt modelId="{92EAF573-28A9-423F-8DF3-52353F650610}">
      <dgm:prSet phldrT="[Text]"/>
      <dgm:spPr/>
      <dgm:t>
        <a:bodyPr/>
        <a:lstStyle/>
        <a:p>
          <a:r>
            <a:rPr lang="en-IN" dirty="0"/>
            <a:t>Inpatient</a:t>
          </a:r>
        </a:p>
        <a:p>
          <a:r>
            <a:rPr lang="en-IN" dirty="0"/>
            <a:t>40474</a:t>
          </a:r>
        </a:p>
      </dgm:t>
    </dgm:pt>
    <dgm:pt modelId="{E1F633A9-75CA-465C-A18D-519A2CD8120E}" type="parTrans" cxnId="{032EE32A-587D-4BF3-A899-E09213F4E567}">
      <dgm:prSet/>
      <dgm:spPr/>
      <dgm:t>
        <a:bodyPr/>
        <a:lstStyle/>
        <a:p>
          <a:endParaRPr lang="en-IN"/>
        </a:p>
      </dgm:t>
    </dgm:pt>
    <dgm:pt modelId="{FB3603FB-5A2E-4ED2-B21B-603F5B7738AF}" type="sibTrans" cxnId="{032EE32A-587D-4BF3-A899-E09213F4E567}">
      <dgm:prSet/>
      <dgm:spPr/>
      <dgm:t>
        <a:bodyPr/>
        <a:lstStyle/>
        <a:p>
          <a:endParaRPr lang="en-IN"/>
        </a:p>
      </dgm:t>
    </dgm:pt>
    <dgm:pt modelId="{78F38589-3CB6-47F5-A8ED-EADA8CF57035}">
      <dgm:prSet phldrT="[Text]"/>
      <dgm:spPr/>
      <dgm:t>
        <a:bodyPr/>
        <a:lstStyle/>
        <a:p>
          <a:r>
            <a:rPr lang="en-IN" dirty="0"/>
            <a:t>Outpatient</a:t>
          </a:r>
        </a:p>
        <a:p>
          <a:r>
            <a:rPr lang="en-IN" dirty="0"/>
            <a:t>51773</a:t>
          </a:r>
        </a:p>
      </dgm:t>
    </dgm:pt>
    <dgm:pt modelId="{7B5F427A-E007-41D8-BFED-D6785D5C1052}" type="parTrans" cxnId="{464E965E-7B31-4E41-A9AA-B0DF67653972}">
      <dgm:prSet/>
      <dgm:spPr/>
      <dgm:t>
        <a:bodyPr/>
        <a:lstStyle/>
        <a:p>
          <a:endParaRPr lang="en-IN"/>
        </a:p>
      </dgm:t>
    </dgm:pt>
    <dgm:pt modelId="{262A521C-A8ED-428D-901E-4A5895B40C62}" type="sibTrans" cxnId="{464E965E-7B31-4E41-A9AA-B0DF67653972}">
      <dgm:prSet/>
      <dgm:spPr/>
      <dgm:t>
        <a:bodyPr/>
        <a:lstStyle/>
        <a:p>
          <a:endParaRPr lang="en-IN"/>
        </a:p>
      </dgm:t>
    </dgm:pt>
    <dgm:pt modelId="{08125B76-0FC3-4616-A871-0E969F1980E3}" type="pres">
      <dgm:prSet presAssocID="{216DA252-B009-466E-81CA-8EE48AFC535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0343014B-6099-4218-A4BF-87D7B06AEB46}" type="pres">
      <dgm:prSet presAssocID="{216DA252-B009-466E-81CA-8EE48AFC5358}" presName="children" presStyleCnt="0"/>
      <dgm:spPr/>
    </dgm:pt>
    <dgm:pt modelId="{921BB4A0-3715-42E2-8EDD-8FF3DC6239BD}" type="pres">
      <dgm:prSet presAssocID="{216DA252-B009-466E-81CA-8EE48AFC5358}" presName="childPlaceholder" presStyleCnt="0"/>
      <dgm:spPr/>
    </dgm:pt>
    <dgm:pt modelId="{30E46739-8853-4AE8-A9EA-D8CACBB8DAAF}" type="pres">
      <dgm:prSet presAssocID="{216DA252-B009-466E-81CA-8EE48AFC5358}" presName="circle" presStyleCnt="0"/>
      <dgm:spPr/>
    </dgm:pt>
    <dgm:pt modelId="{22C40D5C-28F0-4A59-8F42-41430ACD2A5F}" type="pres">
      <dgm:prSet presAssocID="{216DA252-B009-466E-81CA-8EE48AFC5358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1BCEC985-3622-4AB7-AB7D-EFD8026F635D}" type="pres">
      <dgm:prSet presAssocID="{216DA252-B009-466E-81CA-8EE48AFC5358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0888ACDC-49D5-4FEF-95F6-D4ACDDC234C0}" type="pres">
      <dgm:prSet presAssocID="{216DA252-B009-466E-81CA-8EE48AFC5358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7E0559A6-B75D-48E2-B234-1E61D56EE25F}" type="pres">
      <dgm:prSet presAssocID="{216DA252-B009-466E-81CA-8EE48AFC5358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4A315863-FB41-47A5-8977-306A0329E6A2}" type="pres">
      <dgm:prSet presAssocID="{216DA252-B009-466E-81CA-8EE48AFC5358}" presName="quadrantPlaceholder" presStyleCnt="0"/>
      <dgm:spPr/>
    </dgm:pt>
    <dgm:pt modelId="{075DA354-924C-4166-9C56-548B33595CC8}" type="pres">
      <dgm:prSet presAssocID="{216DA252-B009-466E-81CA-8EE48AFC5358}" presName="center1" presStyleLbl="fgShp" presStyleIdx="0" presStyleCnt="2" custScaleX="10730" custScaleY="48745"/>
      <dgm:spPr/>
    </dgm:pt>
    <dgm:pt modelId="{3D065D4B-955E-4807-A41D-65275589870F}" type="pres">
      <dgm:prSet presAssocID="{216DA252-B009-466E-81CA-8EE48AFC5358}" presName="center2" presStyleLbl="fgShp" presStyleIdx="1" presStyleCnt="2" custFlipHor="1" custScaleX="10730" custScaleY="105498"/>
      <dgm:spPr/>
    </dgm:pt>
  </dgm:ptLst>
  <dgm:cxnLst>
    <dgm:cxn modelId="{4BBFFB11-6FAD-4295-862F-A7033F1C3C26}" type="presOf" srcId="{216DA252-B009-466E-81CA-8EE48AFC5358}" destId="{08125B76-0FC3-4616-A871-0E969F1980E3}" srcOrd="0" destOrd="0" presId="urn:microsoft.com/office/officeart/2005/8/layout/cycle4"/>
    <dgm:cxn modelId="{AA6FFC21-4AA1-4A3F-ABF2-40137C72C4EB}" srcId="{216DA252-B009-466E-81CA-8EE48AFC5358}" destId="{E1300492-97C1-4FE0-B718-ED626C1516BD}" srcOrd="1" destOrd="0" parTransId="{0F3FCA01-FD78-45BC-9C42-8DAFFFEC6111}" sibTransId="{443EFE81-9920-457A-9A27-518CA12BBACE}"/>
    <dgm:cxn modelId="{96273722-9253-4DE9-A2F9-63E9696C7718}" type="presOf" srcId="{92EAF573-28A9-423F-8DF3-52353F650610}" destId="{0888ACDC-49D5-4FEF-95F6-D4ACDDC234C0}" srcOrd="0" destOrd="0" presId="urn:microsoft.com/office/officeart/2005/8/layout/cycle4"/>
    <dgm:cxn modelId="{F1A2D925-F3E1-44B1-8035-7B3E659BC385}" type="presOf" srcId="{15208935-3B4D-4660-9044-83EA106EE3A5}" destId="{22C40D5C-28F0-4A59-8F42-41430ACD2A5F}" srcOrd="0" destOrd="0" presId="urn:microsoft.com/office/officeart/2005/8/layout/cycle4"/>
    <dgm:cxn modelId="{032EE32A-587D-4BF3-A899-E09213F4E567}" srcId="{216DA252-B009-466E-81CA-8EE48AFC5358}" destId="{92EAF573-28A9-423F-8DF3-52353F650610}" srcOrd="2" destOrd="0" parTransId="{E1F633A9-75CA-465C-A18D-519A2CD8120E}" sibTransId="{FB3603FB-5A2E-4ED2-B21B-603F5B7738AF}"/>
    <dgm:cxn modelId="{464E965E-7B31-4E41-A9AA-B0DF67653972}" srcId="{216DA252-B009-466E-81CA-8EE48AFC5358}" destId="{78F38589-3CB6-47F5-A8ED-EADA8CF57035}" srcOrd="3" destOrd="0" parTransId="{7B5F427A-E007-41D8-BFED-D6785D5C1052}" sibTransId="{262A521C-A8ED-428D-901E-4A5895B40C62}"/>
    <dgm:cxn modelId="{E3D86347-8615-461F-B38A-CEB4A458CC24}" type="presOf" srcId="{78F38589-3CB6-47F5-A8ED-EADA8CF57035}" destId="{7E0559A6-B75D-48E2-B234-1E61D56EE25F}" srcOrd="0" destOrd="0" presId="urn:microsoft.com/office/officeart/2005/8/layout/cycle4"/>
    <dgm:cxn modelId="{43950DA2-33AF-4370-8F7F-446ABCA7AD95}" type="presOf" srcId="{E1300492-97C1-4FE0-B718-ED626C1516BD}" destId="{1BCEC985-3622-4AB7-AB7D-EFD8026F635D}" srcOrd="0" destOrd="0" presId="urn:microsoft.com/office/officeart/2005/8/layout/cycle4"/>
    <dgm:cxn modelId="{5FCA5CEC-03FC-4566-8D4A-BC8B4DE4CDF4}" srcId="{216DA252-B009-466E-81CA-8EE48AFC5358}" destId="{15208935-3B4D-4660-9044-83EA106EE3A5}" srcOrd="0" destOrd="0" parTransId="{6864037E-5C0C-41D5-9AF2-64175EF054D8}" sibTransId="{15B9FB66-BD36-40DD-B6C8-A0D864AB6D34}"/>
    <dgm:cxn modelId="{F4896FF3-91CA-44AA-8651-0147FAD4B78A}" type="presParOf" srcId="{08125B76-0FC3-4616-A871-0E969F1980E3}" destId="{0343014B-6099-4218-A4BF-87D7B06AEB46}" srcOrd="0" destOrd="0" presId="urn:microsoft.com/office/officeart/2005/8/layout/cycle4"/>
    <dgm:cxn modelId="{2FD3379F-0EB2-4F99-AE71-80455A7D04A7}" type="presParOf" srcId="{0343014B-6099-4218-A4BF-87D7B06AEB46}" destId="{921BB4A0-3715-42E2-8EDD-8FF3DC6239BD}" srcOrd="0" destOrd="0" presId="urn:microsoft.com/office/officeart/2005/8/layout/cycle4"/>
    <dgm:cxn modelId="{CE05E312-FE5E-4211-88FD-A5B7889D4777}" type="presParOf" srcId="{08125B76-0FC3-4616-A871-0E969F1980E3}" destId="{30E46739-8853-4AE8-A9EA-D8CACBB8DAAF}" srcOrd="1" destOrd="0" presId="urn:microsoft.com/office/officeart/2005/8/layout/cycle4"/>
    <dgm:cxn modelId="{E2FB34DD-FAC2-42A6-B3B8-AB1ABE082C06}" type="presParOf" srcId="{30E46739-8853-4AE8-A9EA-D8CACBB8DAAF}" destId="{22C40D5C-28F0-4A59-8F42-41430ACD2A5F}" srcOrd="0" destOrd="0" presId="urn:microsoft.com/office/officeart/2005/8/layout/cycle4"/>
    <dgm:cxn modelId="{23BE89B5-D26F-4F30-BFE8-F5CDF84A99AF}" type="presParOf" srcId="{30E46739-8853-4AE8-A9EA-D8CACBB8DAAF}" destId="{1BCEC985-3622-4AB7-AB7D-EFD8026F635D}" srcOrd="1" destOrd="0" presId="urn:microsoft.com/office/officeart/2005/8/layout/cycle4"/>
    <dgm:cxn modelId="{04229068-2913-4C1F-ABA0-B58325B0B065}" type="presParOf" srcId="{30E46739-8853-4AE8-A9EA-D8CACBB8DAAF}" destId="{0888ACDC-49D5-4FEF-95F6-D4ACDDC234C0}" srcOrd="2" destOrd="0" presId="urn:microsoft.com/office/officeart/2005/8/layout/cycle4"/>
    <dgm:cxn modelId="{55A9D1E2-F088-4D2F-BAED-F212AF6503A6}" type="presParOf" srcId="{30E46739-8853-4AE8-A9EA-D8CACBB8DAAF}" destId="{7E0559A6-B75D-48E2-B234-1E61D56EE25F}" srcOrd="3" destOrd="0" presId="urn:microsoft.com/office/officeart/2005/8/layout/cycle4"/>
    <dgm:cxn modelId="{A2A4A422-D996-4731-A2BC-D4FE64F883F8}" type="presParOf" srcId="{30E46739-8853-4AE8-A9EA-D8CACBB8DAAF}" destId="{4A315863-FB41-47A5-8977-306A0329E6A2}" srcOrd="4" destOrd="0" presId="urn:microsoft.com/office/officeart/2005/8/layout/cycle4"/>
    <dgm:cxn modelId="{C3DF8538-03A8-49B1-9FF7-8D609D5764FF}" type="presParOf" srcId="{08125B76-0FC3-4616-A871-0E969F1980E3}" destId="{075DA354-924C-4166-9C56-548B33595CC8}" srcOrd="2" destOrd="0" presId="urn:microsoft.com/office/officeart/2005/8/layout/cycle4"/>
    <dgm:cxn modelId="{0EA9B801-3159-4A36-9A05-A7231AAAD6E3}" type="presParOf" srcId="{08125B76-0FC3-4616-A871-0E969F1980E3}" destId="{3D065D4B-955E-4807-A41D-65275589870F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859D8-799D-4D50-8772-F77C37428D88}">
      <dsp:nvSpPr>
        <dsp:cNvPr id="0" name=""/>
        <dsp:cNvSpPr/>
      </dsp:nvSpPr>
      <dsp:spPr>
        <a:xfrm>
          <a:off x="1101672" y="1175195"/>
          <a:ext cx="292952" cy="558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476" y="0"/>
              </a:lnTo>
              <a:lnTo>
                <a:pt x="146476" y="558217"/>
              </a:lnTo>
              <a:lnTo>
                <a:pt x="292952" y="55821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32388" y="1438543"/>
        <a:ext cx="31520" cy="31520"/>
      </dsp:txXfrm>
    </dsp:sp>
    <dsp:sp modelId="{34E64A7E-EC79-4FB4-857C-F1A81499D350}">
      <dsp:nvSpPr>
        <dsp:cNvPr id="0" name=""/>
        <dsp:cNvSpPr/>
      </dsp:nvSpPr>
      <dsp:spPr>
        <a:xfrm>
          <a:off x="1101672" y="1129475"/>
          <a:ext cx="2929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952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40824" y="1167871"/>
        <a:ext cx="14647" cy="14647"/>
      </dsp:txXfrm>
    </dsp:sp>
    <dsp:sp modelId="{884B76D7-D5D5-4653-AC12-387DE06510DD}">
      <dsp:nvSpPr>
        <dsp:cNvPr id="0" name=""/>
        <dsp:cNvSpPr/>
      </dsp:nvSpPr>
      <dsp:spPr>
        <a:xfrm>
          <a:off x="1101672" y="616977"/>
          <a:ext cx="292952" cy="558217"/>
        </a:xfrm>
        <a:custGeom>
          <a:avLst/>
          <a:gdLst/>
          <a:ahLst/>
          <a:cxnLst/>
          <a:rect l="0" t="0" r="0" b="0"/>
          <a:pathLst>
            <a:path>
              <a:moveTo>
                <a:pt x="0" y="558217"/>
              </a:moveTo>
              <a:lnTo>
                <a:pt x="146476" y="558217"/>
              </a:lnTo>
              <a:lnTo>
                <a:pt x="146476" y="0"/>
              </a:lnTo>
              <a:lnTo>
                <a:pt x="292952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32388" y="880326"/>
        <a:ext cx="31520" cy="31520"/>
      </dsp:txXfrm>
    </dsp:sp>
    <dsp:sp modelId="{8B46B8B3-2886-43D8-BC99-530BFAD82F48}">
      <dsp:nvSpPr>
        <dsp:cNvPr id="0" name=""/>
        <dsp:cNvSpPr/>
      </dsp:nvSpPr>
      <dsp:spPr>
        <a:xfrm rot="16200000">
          <a:off x="-296810" y="951908"/>
          <a:ext cx="2350390" cy="446574"/>
        </a:xfrm>
        <a:prstGeom prst="rect">
          <a:avLst/>
        </a:prstGeom>
        <a:solidFill>
          <a:srgbClr val="006A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Fraud</a:t>
          </a:r>
        </a:p>
      </dsp:txBody>
      <dsp:txXfrm>
        <a:off x="-296810" y="951908"/>
        <a:ext cx="2350390" cy="446574"/>
      </dsp:txXfrm>
    </dsp:sp>
    <dsp:sp modelId="{6B1D5FFF-9189-46C7-BCB6-8D2979091587}">
      <dsp:nvSpPr>
        <dsp:cNvPr id="0" name=""/>
        <dsp:cNvSpPr/>
      </dsp:nvSpPr>
      <dsp:spPr>
        <a:xfrm>
          <a:off x="1394625" y="393690"/>
          <a:ext cx="1464763" cy="44657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Upcoding</a:t>
          </a:r>
        </a:p>
      </dsp:txBody>
      <dsp:txXfrm>
        <a:off x="1394625" y="393690"/>
        <a:ext cx="1464763" cy="446574"/>
      </dsp:txXfrm>
    </dsp:sp>
    <dsp:sp modelId="{B6318888-0751-4A6B-8300-D367AEB67176}">
      <dsp:nvSpPr>
        <dsp:cNvPr id="0" name=""/>
        <dsp:cNvSpPr/>
      </dsp:nvSpPr>
      <dsp:spPr>
        <a:xfrm>
          <a:off x="1394625" y="951908"/>
          <a:ext cx="1464763" cy="44657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Unbundling</a:t>
          </a:r>
        </a:p>
      </dsp:txBody>
      <dsp:txXfrm>
        <a:off x="1394625" y="951908"/>
        <a:ext cx="1464763" cy="446574"/>
      </dsp:txXfrm>
    </dsp:sp>
    <dsp:sp modelId="{4F1E0497-6B56-47BA-9B36-C2CE1A75F47B}">
      <dsp:nvSpPr>
        <dsp:cNvPr id="0" name=""/>
        <dsp:cNvSpPr/>
      </dsp:nvSpPr>
      <dsp:spPr>
        <a:xfrm>
          <a:off x="1394625" y="1510126"/>
          <a:ext cx="1464763" cy="44657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False Billing</a:t>
          </a:r>
        </a:p>
      </dsp:txBody>
      <dsp:txXfrm>
        <a:off x="1394625" y="1510126"/>
        <a:ext cx="1464763" cy="4465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40D5C-28F0-4A59-8F42-41430ACD2A5F}">
      <dsp:nvSpPr>
        <dsp:cNvPr id="0" name=""/>
        <dsp:cNvSpPr/>
      </dsp:nvSpPr>
      <dsp:spPr>
        <a:xfrm>
          <a:off x="461184" y="300532"/>
          <a:ext cx="964700" cy="964700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Provider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5410</a:t>
          </a:r>
        </a:p>
      </dsp:txBody>
      <dsp:txXfrm>
        <a:off x="743738" y="583086"/>
        <a:ext cx="682146" cy="682146"/>
      </dsp:txXfrm>
    </dsp:sp>
    <dsp:sp modelId="{1BCEC985-3622-4AB7-AB7D-EFD8026F635D}">
      <dsp:nvSpPr>
        <dsp:cNvPr id="0" name=""/>
        <dsp:cNvSpPr/>
      </dsp:nvSpPr>
      <dsp:spPr>
        <a:xfrm rot="5400000">
          <a:off x="1470443" y="300532"/>
          <a:ext cx="964700" cy="964700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Beneficiary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138556</a:t>
          </a:r>
        </a:p>
      </dsp:txBody>
      <dsp:txXfrm rot="-5400000">
        <a:off x="1470443" y="583086"/>
        <a:ext cx="682146" cy="682146"/>
      </dsp:txXfrm>
    </dsp:sp>
    <dsp:sp modelId="{0888ACDC-49D5-4FEF-95F6-D4ACDDC234C0}">
      <dsp:nvSpPr>
        <dsp:cNvPr id="0" name=""/>
        <dsp:cNvSpPr/>
      </dsp:nvSpPr>
      <dsp:spPr>
        <a:xfrm rot="10800000">
          <a:off x="1470443" y="1309791"/>
          <a:ext cx="964700" cy="964700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Inpatient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40474</a:t>
          </a:r>
        </a:p>
      </dsp:txBody>
      <dsp:txXfrm rot="10800000">
        <a:off x="1470443" y="1309791"/>
        <a:ext cx="682146" cy="682146"/>
      </dsp:txXfrm>
    </dsp:sp>
    <dsp:sp modelId="{7E0559A6-B75D-48E2-B234-1E61D56EE25F}">
      <dsp:nvSpPr>
        <dsp:cNvPr id="0" name=""/>
        <dsp:cNvSpPr/>
      </dsp:nvSpPr>
      <dsp:spPr>
        <a:xfrm rot="16200000">
          <a:off x="461184" y="1309791"/>
          <a:ext cx="964700" cy="964700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Outpatient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51773</a:t>
          </a:r>
        </a:p>
      </dsp:txBody>
      <dsp:txXfrm rot="5400000">
        <a:off x="743738" y="1309791"/>
        <a:ext cx="682146" cy="682146"/>
      </dsp:txXfrm>
    </dsp:sp>
    <dsp:sp modelId="{075DA354-924C-4166-9C56-548B33595CC8}">
      <dsp:nvSpPr>
        <dsp:cNvPr id="0" name=""/>
        <dsp:cNvSpPr/>
      </dsp:nvSpPr>
      <dsp:spPr>
        <a:xfrm>
          <a:off x="1430294" y="1161222"/>
          <a:ext cx="35739" cy="141181"/>
        </a:xfrm>
        <a:prstGeom prst="circularArrow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065D4B-955E-4807-A41D-65275589870F}">
      <dsp:nvSpPr>
        <dsp:cNvPr id="0" name=""/>
        <dsp:cNvSpPr/>
      </dsp:nvSpPr>
      <dsp:spPr>
        <a:xfrm rot="10800000" flipH="1">
          <a:off x="1430294" y="1190432"/>
          <a:ext cx="35739" cy="305556"/>
        </a:xfrm>
        <a:prstGeom prst="circularArrow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28E6F-31FC-C041-82E1-C5E677A612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804672" y="8542606"/>
            <a:ext cx="4462272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/>
            </a:lvl1pPr>
          </a:lstStyle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DF323-C2B9-DE4A-8F48-27B97461A8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85335" y="8542606"/>
            <a:ext cx="328481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pPr algn="l"/>
            <a:fld id="{AEDECC24-8BFB-A744-A0FF-5825A936C007}" type="slidenum"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3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0575" y="528404"/>
            <a:ext cx="2896849" cy="162947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4632" y="2458387"/>
            <a:ext cx="5871198" cy="58611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804672" y="8540496"/>
            <a:ext cx="4462272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84632" y="8540496"/>
            <a:ext cx="329184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F977B6-3EAF-9E4C-9ACA-37B34D4622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15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07963" indent="-207963" algn="l" defTabSz="914400" rtl="0" eaLnBrk="1" latinLnBrk="0" hangingPunct="1">
      <a:buFont typeface="Arial" panose="020B0604020202020204" pitchFamily="34" charset="0"/>
      <a:buChar char="•"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207963" indent="-207963" algn="l" defTabSz="914400" rtl="0" eaLnBrk="1" latinLnBrk="0" hangingPunct="1">
      <a:buFont typeface="Arial" panose="020B0604020202020204" pitchFamily="34" charset="0"/>
      <a:buChar char="•"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207963" indent="-207963" algn="l" defTabSz="914400" rtl="0" eaLnBrk="1" latinLnBrk="0" hangingPunct="1">
      <a:buFont typeface="Arial" panose="020B0604020202020204" pitchFamily="34" charset="0"/>
      <a:buChar char="•"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7963" indent="-207963" algn="l" defTabSz="914400" rtl="0" eaLnBrk="1" latinLnBrk="0" hangingPunct="1">
      <a:buFont typeface="Arial" panose="020B0604020202020204" pitchFamily="34" charset="0"/>
      <a:buChar char="•"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G (gra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825DFF-F5D5-7D42-8EE1-3BC626F40699}"/>
              </a:ext>
            </a:extLst>
          </p:cNvPr>
          <p:cNvSpPr/>
          <p:nvPr userDrawn="1"/>
        </p:nvSpPr>
        <p:spPr>
          <a:xfrm>
            <a:off x="426720" y="5910072"/>
            <a:ext cx="11193780" cy="704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 dirty="0"/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9ECA0AD2-1847-664B-B6F2-6F202091B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090FD5AF-2AC7-DF44-B50E-0AD2F4D2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771" y="1625935"/>
            <a:ext cx="8148954" cy="153671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spcAft>
                <a:spcPts val="600"/>
              </a:spcAft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A9999AA-AB98-034D-A877-AD56E48A7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771" y="3237062"/>
            <a:ext cx="8148954" cy="701835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2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">
            <a:extLst>
              <a:ext uri="{FF2B5EF4-FFF2-40B4-BE49-F238E27FC236}">
                <a16:creationId xmlns:a16="http://schemas.microsoft.com/office/drawing/2014/main" id="{D7D6E31E-D414-8A46-B1A7-2BB590B9F4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8934" y="4063324"/>
            <a:ext cx="5385816" cy="704088"/>
          </a:xfrm>
        </p:spPr>
        <p:txBody>
          <a:bodyPr>
            <a:noAutofit/>
          </a:bodyPr>
          <a:lstStyle>
            <a:lvl1pPr>
              <a:spcAft>
                <a:spcPts val="600"/>
              </a:spcAft>
              <a:defRPr sz="1400" b="1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">
            <a:extLst>
              <a:ext uri="{FF2B5EF4-FFF2-40B4-BE49-F238E27FC236}">
                <a16:creationId xmlns:a16="http://schemas.microsoft.com/office/drawing/2014/main" id="{4DE06635-3AFB-4047-AF9D-2E4D47C18D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477500" y="582343"/>
            <a:ext cx="1143000" cy="26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3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9" y="582008"/>
            <a:ext cx="5532812" cy="9400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AB01F380-783E-D94C-9473-8E76D4F36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63" y="2069822"/>
            <a:ext cx="5532438" cy="696912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C0CE3CB4-A9E3-0449-AE58-D0A6444F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88" y="3207657"/>
            <a:ext cx="5532439" cy="2820081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id="{63BCDFC7-A66F-DC43-BCFA-66460272C8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2769" y="577850"/>
            <a:ext cx="696955" cy="1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5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">
            <a:extLst>
              <a:ext uri="{FF2B5EF4-FFF2-40B4-BE49-F238E27FC236}">
                <a16:creationId xmlns:a16="http://schemas.microsoft.com/office/drawing/2014/main" id="{63BCDFC7-A66F-DC43-BCFA-66460272C8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2769" y="577850"/>
            <a:ext cx="696955" cy="1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4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07CDE-4A82-4004-9DAB-917D7920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D316-F48E-4E83-91DB-DCBD3B32C99B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1EC13-AD79-4690-AB58-030A0FCF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8CC94-FD7F-4434-9723-4F443A65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D4AD-F182-4AE6-BBDF-31EE9BFD6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90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9A2BB1E0-FCB5-0D4D-BCAD-230D6C2E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8" y="969403"/>
            <a:ext cx="11057312" cy="9400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1 Column Click to edit Master title style</a:t>
            </a:r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2F7C4AF1-09E7-FD40-A50F-49DD8096C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188" y="1969448"/>
            <a:ext cx="8158537" cy="40518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CE41C520-E7F3-7A4B-85A3-6D35257D752E}"/>
              </a:ext>
            </a:extLst>
          </p:cNvPr>
          <p:cNvSpPr txBox="1">
            <a:spLocks/>
          </p:cNvSpPr>
          <p:nvPr userDrawn="1"/>
        </p:nvSpPr>
        <p:spPr>
          <a:xfrm>
            <a:off x="768477" y="6356351"/>
            <a:ext cx="4457700" cy="18923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Copyright © 2019 Virtusa Corporation. All Rights Reserved.</a:t>
            </a:r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427DEB76-8CC0-B04F-9AB6-B3BAC637A7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76000"/>
          </a:blip>
          <a:srcRect l="1449" r="44"/>
          <a:stretch/>
        </p:blipFill>
        <p:spPr>
          <a:xfrm>
            <a:off x="532003" y="6152598"/>
            <a:ext cx="10881360" cy="298368"/>
          </a:xfrm>
          <a:prstGeom prst="rect">
            <a:avLst/>
          </a:prstGeom>
        </p:spPr>
      </p:pic>
      <p:sp>
        <p:nvSpPr>
          <p:cNvPr id="12" name="Footer Placeholder">
            <a:extLst>
              <a:ext uri="{FF2B5EF4-FFF2-40B4-BE49-F238E27FC236}">
                <a16:creationId xmlns:a16="http://schemas.microsoft.com/office/drawing/2014/main" id="{284C079A-9E24-2241-8116-8240FDBF2C00}"/>
              </a:ext>
            </a:extLst>
          </p:cNvPr>
          <p:cNvSpPr txBox="1">
            <a:spLocks/>
          </p:cNvSpPr>
          <p:nvPr userDrawn="1"/>
        </p:nvSpPr>
        <p:spPr>
          <a:xfrm>
            <a:off x="542291" y="6356351"/>
            <a:ext cx="311784" cy="189231"/>
          </a:xfrm>
          <a:prstGeom prst="rect">
            <a:avLst/>
          </a:prstGeom>
        </p:spPr>
        <p:txBody>
          <a:bodyPr l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FB7941B-64BF-9D44-BB48-81CE7C26A230}" type="slidenum">
              <a:rPr lang="en-US" sz="800" smtClean="0"/>
              <a:pPr algn="l"/>
              <a:t>‹#›</a:t>
            </a:fld>
            <a:endParaRPr lang="en-US" sz="800" dirty="0"/>
          </a:p>
        </p:txBody>
      </p:sp>
      <p:sp>
        <p:nvSpPr>
          <p:cNvPr id="4" name="MSIPCMContentMarking" descr="{&quot;HashCode&quot;:214762261,&quot;Placement&quot;:&quot;Header&quot;}">
            <a:extLst>
              <a:ext uri="{FF2B5EF4-FFF2-40B4-BE49-F238E27FC236}">
                <a16:creationId xmlns:a16="http://schemas.microsoft.com/office/drawing/2014/main" id="{38DA65D0-1323-4FAE-BD5D-72D49FAE2F80}"/>
              </a:ext>
            </a:extLst>
          </p:cNvPr>
          <p:cNvSpPr txBox="1"/>
          <p:nvPr userDrawn="1"/>
        </p:nvSpPr>
        <p:spPr>
          <a:xfrm>
            <a:off x="0" y="0"/>
            <a:ext cx="128613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Sensitivity: General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06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8" r:id="rId3"/>
    <p:sldLayoutId id="2147483679" r:id="rId4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indent="-18288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indent="-18288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18288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5" pos="7320" userDrawn="1">
          <p15:clr>
            <a:srgbClr val="F26B43"/>
          </p15:clr>
        </p15:guide>
        <p15:guide id="6" pos="2098" userDrawn="1">
          <p15:clr>
            <a:srgbClr val="F26B43"/>
          </p15:clr>
        </p15:guide>
        <p15:guide id="7" pos="5582" userDrawn="1">
          <p15:clr>
            <a:srgbClr val="F26B43"/>
          </p15:clr>
        </p15:guide>
        <p15:guide id="9" pos="3752" userDrawn="1">
          <p15:clr>
            <a:srgbClr val="F26B43"/>
          </p15:clr>
        </p15:guide>
        <p15:guide id="11" pos="3925" userDrawn="1">
          <p15:clr>
            <a:srgbClr val="F26B43"/>
          </p15:clr>
        </p15:guide>
        <p15:guide id="12" pos="2014" userDrawn="1">
          <p15:clr>
            <a:srgbClr val="F26B43"/>
          </p15:clr>
        </p15:guide>
        <p15:guide id="13" pos="2186" userDrawn="1">
          <p15:clr>
            <a:srgbClr val="F26B43"/>
          </p15:clr>
        </p15:guide>
        <p15:guide id="14" pos="5494" userDrawn="1">
          <p15:clr>
            <a:srgbClr val="F26B43"/>
          </p15:clr>
        </p15:guide>
        <p15:guide id="15" pos="5666" userDrawn="1">
          <p15:clr>
            <a:srgbClr val="F26B43"/>
          </p15:clr>
        </p15:guide>
        <p15:guide id="16" orient="horz" pos="4039" userDrawn="1">
          <p15:clr>
            <a:srgbClr val="F26B43"/>
          </p15:clr>
        </p15:guide>
        <p15:guide id="18" orient="horz" pos="653" userDrawn="1">
          <p15:clr>
            <a:srgbClr val="F26B43"/>
          </p15:clr>
        </p15:guide>
        <p15:guide id="19" orient="horz" pos="37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6EAAE99F-9525-D547-844E-6F5603EB1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99" y="1275229"/>
            <a:ext cx="11606001" cy="4046579"/>
          </a:xfrm>
        </p:spPr>
        <p:txBody>
          <a:bodyPr/>
          <a:lstStyle/>
          <a:p>
            <a:r>
              <a:rPr lang="en-US" sz="4800" dirty="0"/>
              <a:t>AIML Solution Building –</a:t>
            </a:r>
            <a:br>
              <a:rPr lang="en-US" sz="4800" dirty="0"/>
            </a:br>
            <a:r>
              <a:rPr lang="en-US" sz="3600" dirty="0"/>
              <a:t>Campus Solutions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TEAM - 5</a:t>
            </a:r>
            <a:br>
              <a:rPr lang="en-US" sz="3600" dirty="0"/>
            </a:br>
            <a:r>
              <a:rPr lang="en-US" sz="3600" dirty="0"/>
              <a:t>THEME - </a:t>
            </a:r>
            <a:r>
              <a:rPr lang="en-US" sz="2800" dirty="0"/>
              <a:t>Healthcare Claims Processing – Fraud, Waste, Abuse (FWA) Identification / Detection and Management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4" name="Text Placeholder">
            <a:extLst>
              <a:ext uri="{FF2B5EF4-FFF2-40B4-BE49-F238E27FC236}">
                <a16:creationId xmlns:a16="http://schemas.microsoft.com/office/drawing/2014/main" id="{CB1E9FB0-8BB8-2B49-BFF3-9BFF7FE421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048" y="5614690"/>
            <a:ext cx="5385816" cy="70408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0" i="1" dirty="0"/>
              <a:t>Lead Name - Abhishek RT</a:t>
            </a:r>
          </a:p>
          <a:p>
            <a:pPr>
              <a:spcBef>
                <a:spcPts val="0"/>
              </a:spcBef>
            </a:pPr>
            <a:r>
              <a:rPr lang="en-US" b="0" dirty="0"/>
              <a:t>Sept, 2020</a:t>
            </a:r>
          </a:p>
        </p:txBody>
      </p:sp>
    </p:spTree>
    <p:extLst>
      <p:ext uri="{BB962C8B-B14F-4D97-AF65-F5344CB8AC3E}">
        <p14:creationId xmlns:p14="http://schemas.microsoft.com/office/powerpoint/2010/main" val="168477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BDE17781-3221-4E70-AFD0-01D5BF111235}"/>
              </a:ext>
            </a:extLst>
          </p:cNvPr>
          <p:cNvSpPr txBox="1">
            <a:spLocks/>
          </p:cNvSpPr>
          <p:nvPr/>
        </p:nvSpPr>
        <p:spPr>
          <a:xfrm>
            <a:off x="556692" y="428625"/>
            <a:ext cx="11215308" cy="700114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Team</a:t>
            </a:r>
          </a:p>
        </p:txBody>
      </p:sp>
      <p:sp>
        <p:nvSpPr>
          <p:cNvPr id="23" name="Text Placeholder 24">
            <a:extLst>
              <a:ext uri="{FF2B5EF4-FFF2-40B4-BE49-F238E27FC236}">
                <a16:creationId xmlns:a16="http://schemas.microsoft.com/office/drawing/2014/main" id="{392984BF-D5CD-40E3-81D8-0EC68CE4A09C}"/>
              </a:ext>
            </a:extLst>
          </p:cNvPr>
          <p:cNvSpPr txBox="1">
            <a:spLocks/>
          </p:cNvSpPr>
          <p:nvPr/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Abhishek RT</a:t>
            </a:r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55EA0726-CF74-47FA-B8BB-791E076988E4}"/>
              </a:ext>
            </a:extLst>
          </p:cNvPr>
          <p:cNvSpPr txBox="1">
            <a:spLocks/>
          </p:cNvSpPr>
          <p:nvPr/>
        </p:nvSpPr>
        <p:spPr>
          <a:xfrm>
            <a:off x="556692" y="4588259"/>
            <a:ext cx="2139696" cy="8695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Indian Institute of Management, Tiruchirappalli</a:t>
            </a:r>
          </a:p>
        </p:txBody>
      </p:sp>
      <p:sp>
        <p:nvSpPr>
          <p:cNvPr id="25" name="Text Placeholder 28">
            <a:extLst>
              <a:ext uri="{FF2B5EF4-FFF2-40B4-BE49-F238E27FC236}">
                <a16:creationId xmlns:a16="http://schemas.microsoft.com/office/drawing/2014/main" id="{6272028F-CAA9-4AC1-BAF3-4DC19F4AF8C0}"/>
              </a:ext>
            </a:extLst>
          </p:cNvPr>
          <p:cNvSpPr txBox="1">
            <a:spLocks/>
          </p:cNvSpPr>
          <p:nvPr/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Priyabrat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Gupta</a:t>
            </a:r>
          </a:p>
        </p:txBody>
      </p:sp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887800F1-E0B5-4E1B-8B9C-4C4A5A03F9DF}"/>
              </a:ext>
            </a:extLst>
          </p:cNvPr>
          <p:cNvSpPr txBox="1">
            <a:spLocks/>
          </p:cNvSpPr>
          <p:nvPr/>
        </p:nvSpPr>
        <p:spPr>
          <a:xfrm>
            <a:off x="2789483" y="4588259"/>
            <a:ext cx="2139696" cy="621914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Indian Institute of Management, Tiruchirappalli</a:t>
            </a:r>
          </a:p>
        </p:txBody>
      </p:sp>
      <p:sp>
        <p:nvSpPr>
          <p:cNvPr id="27" name="Text Placeholder 32">
            <a:extLst>
              <a:ext uri="{FF2B5EF4-FFF2-40B4-BE49-F238E27FC236}">
                <a16:creationId xmlns:a16="http://schemas.microsoft.com/office/drawing/2014/main" id="{7D438A54-96AA-4582-AA96-822F315690BF}"/>
              </a:ext>
            </a:extLst>
          </p:cNvPr>
          <p:cNvSpPr txBox="1">
            <a:spLocks/>
          </p:cNvSpPr>
          <p:nvPr/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Raghunandan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Reddy</a:t>
            </a:r>
          </a:p>
        </p:txBody>
      </p:sp>
      <p:sp>
        <p:nvSpPr>
          <p:cNvPr id="28" name="Text Placeholder 34">
            <a:extLst>
              <a:ext uri="{FF2B5EF4-FFF2-40B4-BE49-F238E27FC236}">
                <a16:creationId xmlns:a16="http://schemas.microsoft.com/office/drawing/2014/main" id="{3389B6F1-65EC-465A-8BEA-CEBF2CEDDF75}"/>
              </a:ext>
            </a:extLst>
          </p:cNvPr>
          <p:cNvSpPr txBox="1">
            <a:spLocks/>
          </p:cNvSpPr>
          <p:nvPr/>
        </p:nvSpPr>
        <p:spPr>
          <a:xfrm>
            <a:off x="5029201" y="4588258"/>
            <a:ext cx="2139696" cy="6219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/>
              <a:t>Sree</a:t>
            </a:r>
            <a:r>
              <a:rPr lang="en-US" sz="1400" dirty="0"/>
              <a:t> </a:t>
            </a:r>
            <a:r>
              <a:rPr lang="en-US" sz="1400" dirty="0" err="1"/>
              <a:t>Vidyanikethan</a:t>
            </a:r>
            <a:r>
              <a:rPr lang="en-US" sz="1400" dirty="0"/>
              <a:t> Engineering College</a:t>
            </a:r>
          </a:p>
        </p:txBody>
      </p:sp>
      <p:sp>
        <p:nvSpPr>
          <p:cNvPr id="29" name="Text Placeholder 35">
            <a:extLst>
              <a:ext uri="{FF2B5EF4-FFF2-40B4-BE49-F238E27FC236}">
                <a16:creationId xmlns:a16="http://schemas.microsoft.com/office/drawing/2014/main" id="{E9296A3C-A219-4748-9CF3-7DB9B9B14CF4}"/>
              </a:ext>
            </a:extLst>
          </p:cNvPr>
          <p:cNvSpPr txBox="1">
            <a:spLocks/>
          </p:cNvSpPr>
          <p:nvPr/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Gopinath G</a:t>
            </a: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Text Placeholder 36">
            <a:extLst>
              <a:ext uri="{FF2B5EF4-FFF2-40B4-BE49-F238E27FC236}">
                <a16:creationId xmlns:a16="http://schemas.microsoft.com/office/drawing/2014/main" id="{2D52F9CE-D28D-4808-9CF5-2230F40A0A9A}"/>
              </a:ext>
            </a:extLst>
          </p:cNvPr>
          <p:cNvSpPr txBox="1">
            <a:spLocks/>
          </p:cNvSpPr>
          <p:nvPr/>
        </p:nvSpPr>
        <p:spPr>
          <a:xfrm>
            <a:off x="7275111" y="4588258"/>
            <a:ext cx="2139696" cy="86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Sri Sairam Engineering College</a:t>
            </a:r>
          </a:p>
          <a:p>
            <a:pPr algn="ctr"/>
            <a:endParaRPr lang="en-US" sz="1400" dirty="0"/>
          </a:p>
        </p:txBody>
      </p:sp>
      <p:sp>
        <p:nvSpPr>
          <p:cNvPr id="31" name="Text Placeholder 37">
            <a:extLst>
              <a:ext uri="{FF2B5EF4-FFF2-40B4-BE49-F238E27FC236}">
                <a16:creationId xmlns:a16="http://schemas.microsoft.com/office/drawing/2014/main" id="{67787E18-1C31-4FE8-AFB0-703E495FFF0F}"/>
              </a:ext>
            </a:extLst>
          </p:cNvPr>
          <p:cNvSpPr txBox="1">
            <a:spLocks/>
          </p:cNvSpPr>
          <p:nvPr/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Mothish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D</a:t>
            </a:r>
          </a:p>
          <a:p>
            <a:pPr algn="ctr"/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Text Placeholder 38">
            <a:extLst>
              <a:ext uri="{FF2B5EF4-FFF2-40B4-BE49-F238E27FC236}">
                <a16:creationId xmlns:a16="http://schemas.microsoft.com/office/drawing/2014/main" id="{E6DD1D89-EFA1-45C2-A734-57572CD6E704}"/>
              </a:ext>
            </a:extLst>
          </p:cNvPr>
          <p:cNvSpPr txBox="1">
            <a:spLocks/>
          </p:cNvSpPr>
          <p:nvPr/>
        </p:nvSpPr>
        <p:spPr>
          <a:xfrm>
            <a:off x="9517923" y="4588259"/>
            <a:ext cx="2139696" cy="621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Sri Sairam Engineering College</a:t>
            </a:r>
          </a:p>
        </p:txBody>
      </p:sp>
      <p:pic>
        <p:nvPicPr>
          <p:cNvPr id="33" name="Picture Placeholder 19">
            <a:extLst>
              <a:ext uri="{FF2B5EF4-FFF2-40B4-BE49-F238E27FC236}">
                <a16:creationId xmlns:a16="http://schemas.microsoft.com/office/drawing/2014/main" id="{9F3ABC9A-0700-41CA-BC8B-3D920788A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8" b="10998"/>
          <a:stretch>
            <a:fillRect/>
          </a:stretch>
        </p:blipFill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</p:pic>
      <p:pic>
        <p:nvPicPr>
          <p:cNvPr id="34" name="Picture Placeholder 31">
            <a:extLst>
              <a:ext uri="{FF2B5EF4-FFF2-40B4-BE49-F238E27FC236}">
                <a16:creationId xmlns:a16="http://schemas.microsoft.com/office/drawing/2014/main" id="{6BF09706-F005-4401-B93E-3A615873C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4" b="2584"/>
          <a:stretch>
            <a:fillRect/>
          </a:stretch>
        </p:blipFill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</p:pic>
      <p:pic>
        <p:nvPicPr>
          <p:cNvPr id="35" name="Picture Placeholder 5">
            <a:extLst>
              <a:ext uri="{FF2B5EF4-FFF2-40B4-BE49-F238E27FC236}">
                <a16:creationId xmlns:a16="http://schemas.microsoft.com/office/drawing/2014/main" id="{51595F61-275C-4FC5-9FF0-FB20CD77D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5" b="15005"/>
          <a:stretch>
            <a:fillRect/>
          </a:stretch>
        </p:blipFill>
        <p:spPr>
          <a:xfrm>
            <a:off x="7591094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</p:pic>
      <p:pic>
        <p:nvPicPr>
          <p:cNvPr id="36" name="Picture Placeholder 12">
            <a:extLst>
              <a:ext uri="{FF2B5EF4-FFF2-40B4-BE49-F238E27FC236}">
                <a16:creationId xmlns:a16="http://schemas.microsoft.com/office/drawing/2014/main" id="{014A5139-6978-430E-9B3E-69EE4BE42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0" b="10460"/>
          <a:stretch>
            <a:fillRect/>
          </a:stretch>
        </p:blipFill>
        <p:spPr>
          <a:xfrm>
            <a:off x="31168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</p:pic>
      <p:pic>
        <p:nvPicPr>
          <p:cNvPr id="37" name="Picture Placeholder 16">
            <a:extLst>
              <a:ext uri="{FF2B5EF4-FFF2-40B4-BE49-F238E27FC236}">
                <a16:creationId xmlns:a16="http://schemas.microsoft.com/office/drawing/2014/main" id="{9207DECE-C3EB-4E67-AB7C-FA583873C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2" b="15042"/>
          <a:stretch>
            <a:fillRect/>
          </a:stretch>
        </p:blipFill>
        <p:spPr>
          <a:xfrm>
            <a:off x="9828678" y="2547857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191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C90CD05-29BA-4BF5-93AB-28BF2807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9" y="582008"/>
            <a:ext cx="5532812" cy="552629"/>
          </a:xfrm>
        </p:spPr>
        <p:txBody>
          <a:bodyPr/>
          <a:lstStyle/>
          <a:p>
            <a:r>
              <a:rPr lang="en-US" sz="2400" dirty="0"/>
              <a:t>Problem Statement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F27C97-C63A-4FC8-B34C-3E0846CAD1E9}"/>
              </a:ext>
            </a:extLst>
          </p:cNvPr>
          <p:cNvSpPr txBox="1"/>
          <p:nvPr/>
        </p:nvSpPr>
        <p:spPr>
          <a:xfrm>
            <a:off x="5844209" y="214685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FDA0834-BFB4-4078-B3E4-885FE5F7C239}"/>
              </a:ext>
            </a:extLst>
          </p:cNvPr>
          <p:cNvGraphicFramePr>
            <a:graphicFrameLocks/>
          </p:cNvGraphicFramePr>
          <p:nvPr/>
        </p:nvGraphicFramePr>
        <p:xfrm>
          <a:off x="6791739" y="9291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9440526-033F-4833-AA1C-B394704D6669}"/>
              </a:ext>
            </a:extLst>
          </p:cNvPr>
          <p:cNvSpPr txBox="1"/>
          <p:nvPr/>
        </p:nvSpPr>
        <p:spPr>
          <a:xfrm>
            <a:off x="470424" y="981040"/>
            <a:ext cx="5067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To identify Fraud Healthcare Provider Claims for a Healthcare Payer using AI-ML Driven Analytics model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518DFBD-AF93-4B4C-BD4C-F5D74A4B154E}"/>
              </a:ext>
            </a:extLst>
          </p:cNvPr>
          <p:cNvGraphicFramePr/>
          <p:nvPr/>
        </p:nvGraphicFramePr>
        <p:xfrm>
          <a:off x="-109903" y="1637230"/>
          <a:ext cx="3514487" cy="2350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Round Diagonal Corner Rectangle 4">
            <a:extLst>
              <a:ext uri="{FF2B5EF4-FFF2-40B4-BE49-F238E27FC236}">
                <a16:creationId xmlns:a16="http://schemas.microsoft.com/office/drawing/2014/main" id="{1A787A92-443A-476E-B67D-6A304891917E}"/>
              </a:ext>
            </a:extLst>
          </p:cNvPr>
          <p:cNvSpPr/>
          <p:nvPr/>
        </p:nvSpPr>
        <p:spPr>
          <a:xfrm flipH="1">
            <a:off x="7233367" y="3667562"/>
            <a:ext cx="756696" cy="628667"/>
          </a:xfrm>
          <a:prstGeom prst="round2Diag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2399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D0E6F9-1B3F-4300-ABF6-81329A63744E}"/>
              </a:ext>
            </a:extLst>
          </p:cNvPr>
          <p:cNvSpPr/>
          <p:nvPr/>
        </p:nvSpPr>
        <p:spPr>
          <a:xfrm>
            <a:off x="8074543" y="3656909"/>
            <a:ext cx="3650394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2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Fraud Detected </a:t>
            </a:r>
          </a:p>
          <a:p>
            <a:pPr defTabSz="914126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Massive scope for Healthcare Payers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D207602-BDAE-4E5B-A2A7-8F1776C6BCB4}"/>
              </a:ext>
            </a:extLst>
          </p:cNvPr>
          <p:cNvSpPr/>
          <p:nvPr/>
        </p:nvSpPr>
        <p:spPr>
          <a:xfrm>
            <a:off x="7184327" y="4558208"/>
            <a:ext cx="890216" cy="755644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ctr" anchorCtr="1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$2.6 Bn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98A899C-8E52-4523-A028-A00F008E12FA}"/>
              </a:ext>
            </a:extLst>
          </p:cNvPr>
          <p:cNvSpPr/>
          <p:nvPr/>
        </p:nvSpPr>
        <p:spPr>
          <a:xfrm>
            <a:off x="8074543" y="4580608"/>
            <a:ext cx="36503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21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Collected from Healthcare Fraud Lawsuits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7B639C-B232-435B-BB52-34A3FBCAC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79478" y="2555768"/>
            <a:ext cx="639867" cy="434894"/>
          </a:xfr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900CBB6F-680D-4AFE-A17B-1F72E6583CA7}"/>
              </a:ext>
            </a:extLst>
          </p:cNvPr>
          <p:cNvSpPr/>
          <p:nvPr/>
        </p:nvSpPr>
        <p:spPr>
          <a:xfrm>
            <a:off x="3151230" y="1948285"/>
            <a:ext cx="392031" cy="430320"/>
          </a:xfrm>
          <a:prstGeom prst="up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6B82C16-0F73-4C6F-AE57-73FFD47632E5}"/>
              </a:ext>
            </a:extLst>
          </p:cNvPr>
          <p:cNvGrpSpPr/>
          <p:nvPr/>
        </p:nvGrpSpPr>
        <p:grpSpPr>
          <a:xfrm>
            <a:off x="3179478" y="3215026"/>
            <a:ext cx="353968" cy="330455"/>
            <a:chOff x="5138711" y="2419772"/>
            <a:chExt cx="1146653" cy="1446584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900A7165-27E1-489B-8220-7BA353292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7925" y="3413854"/>
              <a:ext cx="417439" cy="452502"/>
            </a:xfrm>
            <a:custGeom>
              <a:avLst/>
              <a:gdLst>
                <a:gd name="T0" fmla="*/ 497 w 881"/>
                <a:gd name="T1" fmla="*/ 0 h 955"/>
                <a:gd name="T2" fmla="*/ 881 w 881"/>
                <a:gd name="T3" fmla="*/ 667 h 955"/>
                <a:gd name="T4" fmla="*/ 386 w 881"/>
                <a:gd name="T5" fmla="*/ 955 h 955"/>
                <a:gd name="T6" fmla="*/ 0 w 881"/>
                <a:gd name="T7" fmla="*/ 286 h 955"/>
                <a:gd name="T8" fmla="*/ 497 w 881"/>
                <a:gd name="T9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1" h="955">
                  <a:moveTo>
                    <a:pt x="497" y="0"/>
                  </a:moveTo>
                  <a:lnTo>
                    <a:pt x="881" y="667"/>
                  </a:lnTo>
                  <a:lnTo>
                    <a:pt x="386" y="955"/>
                  </a:lnTo>
                  <a:lnTo>
                    <a:pt x="0" y="286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93E5A0A0-3980-4B8A-ACBA-950B3DF101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8711" y="2419772"/>
              <a:ext cx="1100218" cy="1096902"/>
            </a:xfrm>
            <a:custGeom>
              <a:avLst/>
              <a:gdLst>
                <a:gd name="T0" fmla="*/ 953 w 2322"/>
                <a:gd name="T1" fmla="*/ 215 h 2315"/>
                <a:gd name="T2" fmla="*/ 680 w 2322"/>
                <a:gd name="T3" fmla="*/ 321 h 2315"/>
                <a:gd name="T4" fmla="*/ 452 w 2322"/>
                <a:gd name="T5" fmla="*/ 503 h 2315"/>
                <a:gd name="T6" fmla="*/ 290 w 2322"/>
                <a:gd name="T7" fmla="*/ 736 h 2315"/>
                <a:gd name="T8" fmla="*/ 206 w 2322"/>
                <a:gd name="T9" fmla="*/ 1001 h 2315"/>
                <a:gd name="T10" fmla="*/ 198 w 2322"/>
                <a:gd name="T11" fmla="*/ 1281 h 2315"/>
                <a:gd name="T12" fmla="*/ 277 w 2322"/>
                <a:gd name="T13" fmla="*/ 1558 h 2315"/>
                <a:gd name="T14" fmla="*/ 436 w 2322"/>
                <a:gd name="T15" fmla="*/ 1808 h 2315"/>
                <a:gd name="T16" fmla="*/ 655 w 2322"/>
                <a:gd name="T17" fmla="*/ 1990 h 2315"/>
                <a:gd name="T18" fmla="*/ 911 w 2322"/>
                <a:gd name="T19" fmla="*/ 2102 h 2315"/>
                <a:gd name="T20" fmla="*/ 1187 w 2322"/>
                <a:gd name="T21" fmla="*/ 2134 h 2315"/>
                <a:gd name="T22" fmla="*/ 1468 w 2322"/>
                <a:gd name="T23" fmla="*/ 2086 h 2315"/>
                <a:gd name="T24" fmla="*/ 1731 w 2322"/>
                <a:gd name="T25" fmla="*/ 1952 h 2315"/>
                <a:gd name="T26" fmla="*/ 1938 w 2322"/>
                <a:gd name="T27" fmla="*/ 1750 h 2315"/>
                <a:gd name="T28" fmla="*/ 2073 w 2322"/>
                <a:gd name="T29" fmla="*/ 1504 h 2315"/>
                <a:gd name="T30" fmla="*/ 2134 w 2322"/>
                <a:gd name="T31" fmla="*/ 1233 h 2315"/>
                <a:gd name="T32" fmla="*/ 2113 w 2322"/>
                <a:gd name="T33" fmla="*/ 951 h 2315"/>
                <a:gd name="T34" fmla="*/ 2006 w 2322"/>
                <a:gd name="T35" fmla="*/ 680 h 2315"/>
                <a:gd name="T36" fmla="*/ 1823 w 2322"/>
                <a:gd name="T37" fmla="*/ 449 h 2315"/>
                <a:gd name="T38" fmla="*/ 1591 w 2322"/>
                <a:gd name="T39" fmla="*/ 290 h 2315"/>
                <a:gd name="T40" fmla="*/ 1326 w 2322"/>
                <a:gd name="T41" fmla="*/ 204 h 2315"/>
                <a:gd name="T42" fmla="*/ 1168 w 2322"/>
                <a:gd name="T43" fmla="*/ 0 h 2315"/>
                <a:gd name="T44" fmla="*/ 1462 w 2322"/>
                <a:gd name="T45" fmla="*/ 40 h 2315"/>
                <a:gd name="T46" fmla="*/ 1737 w 2322"/>
                <a:gd name="T47" fmla="*/ 152 h 2315"/>
                <a:gd name="T48" fmla="*/ 1977 w 2322"/>
                <a:gd name="T49" fmla="*/ 334 h 2315"/>
                <a:gd name="T50" fmla="*/ 2167 w 2322"/>
                <a:gd name="T51" fmla="*/ 580 h 2315"/>
                <a:gd name="T52" fmla="*/ 2286 w 2322"/>
                <a:gd name="T53" fmla="*/ 868 h 2315"/>
                <a:gd name="T54" fmla="*/ 2322 w 2322"/>
                <a:gd name="T55" fmla="*/ 1168 h 2315"/>
                <a:gd name="T56" fmla="*/ 2282 w 2322"/>
                <a:gd name="T57" fmla="*/ 1464 h 2315"/>
                <a:gd name="T58" fmla="*/ 2167 w 2322"/>
                <a:gd name="T59" fmla="*/ 1737 h 2315"/>
                <a:gd name="T60" fmla="*/ 1984 w 2322"/>
                <a:gd name="T61" fmla="*/ 1973 h 2315"/>
                <a:gd name="T62" fmla="*/ 1737 w 2322"/>
                <a:gd name="T63" fmla="*/ 2157 h 2315"/>
                <a:gd name="T64" fmla="*/ 1449 w 2322"/>
                <a:gd name="T65" fmla="*/ 2277 h 2315"/>
                <a:gd name="T66" fmla="*/ 1151 w 2322"/>
                <a:gd name="T67" fmla="*/ 2315 h 2315"/>
                <a:gd name="T68" fmla="*/ 857 w 2322"/>
                <a:gd name="T69" fmla="*/ 2277 h 2315"/>
                <a:gd name="T70" fmla="*/ 582 w 2322"/>
                <a:gd name="T71" fmla="*/ 2165 h 2315"/>
                <a:gd name="T72" fmla="*/ 342 w 2322"/>
                <a:gd name="T73" fmla="*/ 1983 h 2315"/>
                <a:gd name="T74" fmla="*/ 152 w 2322"/>
                <a:gd name="T75" fmla="*/ 1737 h 2315"/>
                <a:gd name="T76" fmla="*/ 37 w 2322"/>
                <a:gd name="T77" fmla="*/ 1454 h 2315"/>
                <a:gd name="T78" fmla="*/ 0 w 2322"/>
                <a:gd name="T79" fmla="*/ 1164 h 2315"/>
                <a:gd name="T80" fmla="*/ 18 w 2322"/>
                <a:gd name="T81" fmla="*/ 959 h 2315"/>
                <a:gd name="T82" fmla="*/ 106 w 2322"/>
                <a:gd name="T83" fmla="*/ 674 h 2315"/>
                <a:gd name="T84" fmla="*/ 265 w 2322"/>
                <a:gd name="T85" fmla="*/ 419 h 2315"/>
                <a:gd name="T86" fmla="*/ 492 w 2322"/>
                <a:gd name="T87" fmla="*/ 207 h 2315"/>
                <a:gd name="T88" fmla="*/ 773 w 2322"/>
                <a:gd name="T89" fmla="*/ 65 h 2315"/>
                <a:gd name="T90" fmla="*/ 1068 w 2322"/>
                <a:gd name="T91" fmla="*/ 2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22" h="2315">
                  <a:moveTo>
                    <a:pt x="1139" y="190"/>
                  </a:moveTo>
                  <a:lnTo>
                    <a:pt x="1045" y="198"/>
                  </a:lnTo>
                  <a:lnTo>
                    <a:pt x="953" y="215"/>
                  </a:lnTo>
                  <a:lnTo>
                    <a:pt x="861" y="240"/>
                  </a:lnTo>
                  <a:lnTo>
                    <a:pt x="769" y="275"/>
                  </a:lnTo>
                  <a:lnTo>
                    <a:pt x="680" y="321"/>
                  </a:lnTo>
                  <a:lnTo>
                    <a:pt x="596" y="375"/>
                  </a:lnTo>
                  <a:lnTo>
                    <a:pt x="521" y="436"/>
                  </a:lnTo>
                  <a:lnTo>
                    <a:pt x="452" y="503"/>
                  </a:lnTo>
                  <a:lnTo>
                    <a:pt x="390" y="576"/>
                  </a:lnTo>
                  <a:lnTo>
                    <a:pt x="337" y="653"/>
                  </a:lnTo>
                  <a:lnTo>
                    <a:pt x="290" y="736"/>
                  </a:lnTo>
                  <a:lnTo>
                    <a:pt x="254" y="822"/>
                  </a:lnTo>
                  <a:lnTo>
                    <a:pt x="225" y="911"/>
                  </a:lnTo>
                  <a:lnTo>
                    <a:pt x="206" y="1001"/>
                  </a:lnTo>
                  <a:lnTo>
                    <a:pt x="194" y="1093"/>
                  </a:lnTo>
                  <a:lnTo>
                    <a:pt x="192" y="1187"/>
                  </a:lnTo>
                  <a:lnTo>
                    <a:pt x="198" y="1281"/>
                  </a:lnTo>
                  <a:lnTo>
                    <a:pt x="216" y="1374"/>
                  </a:lnTo>
                  <a:lnTo>
                    <a:pt x="241" y="1468"/>
                  </a:lnTo>
                  <a:lnTo>
                    <a:pt x="277" y="1558"/>
                  </a:lnTo>
                  <a:lnTo>
                    <a:pt x="321" y="1646"/>
                  </a:lnTo>
                  <a:lnTo>
                    <a:pt x="377" y="1731"/>
                  </a:lnTo>
                  <a:lnTo>
                    <a:pt x="436" y="1808"/>
                  </a:lnTo>
                  <a:lnTo>
                    <a:pt x="504" y="1877"/>
                  </a:lnTo>
                  <a:lnTo>
                    <a:pt x="577" y="1936"/>
                  </a:lnTo>
                  <a:lnTo>
                    <a:pt x="655" y="1990"/>
                  </a:lnTo>
                  <a:lnTo>
                    <a:pt x="736" y="2036"/>
                  </a:lnTo>
                  <a:lnTo>
                    <a:pt x="822" y="2073"/>
                  </a:lnTo>
                  <a:lnTo>
                    <a:pt x="911" y="2102"/>
                  </a:lnTo>
                  <a:lnTo>
                    <a:pt x="1001" y="2121"/>
                  </a:lnTo>
                  <a:lnTo>
                    <a:pt x="1095" y="2132"/>
                  </a:lnTo>
                  <a:lnTo>
                    <a:pt x="1187" y="2134"/>
                  </a:lnTo>
                  <a:lnTo>
                    <a:pt x="1281" y="2129"/>
                  </a:lnTo>
                  <a:lnTo>
                    <a:pt x="1376" y="2111"/>
                  </a:lnTo>
                  <a:lnTo>
                    <a:pt x="1468" y="2086"/>
                  </a:lnTo>
                  <a:lnTo>
                    <a:pt x="1558" y="2050"/>
                  </a:lnTo>
                  <a:lnTo>
                    <a:pt x="1648" y="2006"/>
                  </a:lnTo>
                  <a:lnTo>
                    <a:pt x="1731" y="1952"/>
                  </a:lnTo>
                  <a:lnTo>
                    <a:pt x="1808" y="1890"/>
                  </a:lnTo>
                  <a:lnTo>
                    <a:pt x="1877" y="1823"/>
                  </a:lnTo>
                  <a:lnTo>
                    <a:pt x="1938" y="1750"/>
                  </a:lnTo>
                  <a:lnTo>
                    <a:pt x="1992" y="1673"/>
                  </a:lnTo>
                  <a:lnTo>
                    <a:pt x="2036" y="1591"/>
                  </a:lnTo>
                  <a:lnTo>
                    <a:pt x="2073" y="1504"/>
                  </a:lnTo>
                  <a:lnTo>
                    <a:pt x="2102" y="1416"/>
                  </a:lnTo>
                  <a:lnTo>
                    <a:pt x="2123" y="1326"/>
                  </a:lnTo>
                  <a:lnTo>
                    <a:pt x="2134" y="1233"/>
                  </a:lnTo>
                  <a:lnTo>
                    <a:pt x="2136" y="1139"/>
                  </a:lnTo>
                  <a:lnTo>
                    <a:pt x="2128" y="1045"/>
                  </a:lnTo>
                  <a:lnTo>
                    <a:pt x="2113" y="951"/>
                  </a:lnTo>
                  <a:lnTo>
                    <a:pt x="2086" y="859"/>
                  </a:lnTo>
                  <a:lnTo>
                    <a:pt x="2052" y="768"/>
                  </a:lnTo>
                  <a:lnTo>
                    <a:pt x="2006" y="680"/>
                  </a:lnTo>
                  <a:lnTo>
                    <a:pt x="1952" y="595"/>
                  </a:lnTo>
                  <a:lnTo>
                    <a:pt x="1890" y="519"/>
                  </a:lnTo>
                  <a:lnTo>
                    <a:pt x="1823" y="449"/>
                  </a:lnTo>
                  <a:lnTo>
                    <a:pt x="1750" y="388"/>
                  </a:lnTo>
                  <a:lnTo>
                    <a:pt x="1673" y="336"/>
                  </a:lnTo>
                  <a:lnTo>
                    <a:pt x="1591" y="290"/>
                  </a:lnTo>
                  <a:lnTo>
                    <a:pt x="1506" y="254"/>
                  </a:lnTo>
                  <a:lnTo>
                    <a:pt x="1418" y="225"/>
                  </a:lnTo>
                  <a:lnTo>
                    <a:pt x="1326" y="204"/>
                  </a:lnTo>
                  <a:lnTo>
                    <a:pt x="1233" y="194"/>
                  </a:lnTo>
                  <a:lnTo>
                    <a:pt x="1139" y="190"/>
                  </a:lnTo>
                  <a:close/>
                  <a:moveTo>
                    <a:pt x="1168" y="0"/>
                  </a:moveTo>
                  <a:lnTo>
                    <a:pt x="1268" y="4"/>
                  </a:lnTo>
                  <a:lnTo>
                    <a:pt x="1366" y="17"/>
                  </a:lnTo>
                  <a:lnTo>
                    <a:pt x="1462" y="40"/>
                  </a:lnTo>
                  <a:lnTo>
                    <a:pt x="1556" y="69"/>
                  </a:lnTo>
                  <a:lnTo>
                    <a:pt x="1648" y="108"/>
                  </a:lnTo>
                  <a:lnTo>
                    <a:pt x="1737" y="152"/>
                  </a:lnTo>
                  <a:lnTo>
                    <a:pt x="1821" y="205"/>
                  </a:lnTo>
                  <a:lnTo>
                    <a:pt x="1902" y="267"/>
                  </a:lnTo>
                  <a:lnTo>
                    <a:pt x="1977" y="334"/>
                  </a:lnTo>
                  <a:lnTo>
                    <a:pt x="2046" y="409"/>
                  </a:lnTo>
                  <a:lnTo>
                    <a:pt x="2109" y="492"/>
                  </a:lnTo>
                  <a:lnTo>
                    <a:pt x="2167" y="580"/>
                  </a:lnTo>
                  <a:lnTo>
                    <a:pt x="2217" y="674"/>
                  </a:lnTo>
                  <a:lnTo>
                    <a:pt x="2255" y="770"/>
                  </a:lnTo>
                  <a:lnTo>
                    <a:pt x="2286" y="868"/>
                  </a:lnTo>
                  <a:lnTo>
                    <a:pt x="2307" y="968"/>
                  </a:lnTo>
                  <a:lnTo>
                    <a:pt x="2319" y="1068"/>
                  </a:lnTo>
                  <a:lnTo>
                    <a:pt x="2322" y="1168"/>
                  </a:lnTo>
                  <a:lnTo>
                    <a:pt x="2317" y="1268"/>
                  </a:lnTo>
                  <a:lnTo>
                    <a:pt x="2303" y="1366"/>
                  </a:lnTo>
                  <a:lnTo>
                    <a:pt x="2282" y="1464"/>
                  </a:lnTo>
                  <a:lnTo>
                    <a:pt x="2251" y="1558"/>
                  </a:lnTo>
                  <a:lnTo>
                    <a:pt x="2213" y="1648"/>
                  </a:lnTo>
                  <a:lnTo>
                    <a:pt x="2167" y="1737"/>
                  </a:lnTo>
                  <a:lnTo>
                    <a:pt x="2113" y="1821"/>
                  </a:lnTo>
                  <a:lnTo>
                    <a:pt x="2052" y="1900"/>
                  </a:lnTo>
                  <a:lnTo>
                    <a:pt x="1984" y="1973"/>
                  </a:lnTo>
                  <a:lnTo>
                    <a:pt x="1909" y="2042"/>
                  </a:lnTo>
                  <a:lnTo>
                    <a:pt x="1827" y="2104"/>
                  </a:lnTo>
                  <a:lnTo>
                    <a:pt x="1737" y="2157"/>
                  </a:lnTo>
                  <a:lnTo>
                    <a:pt x="1643" y="2207"/>
                  </a:lnTo>
                  <a:lnTo>
                    <a:pt x="1546" y="2246"/>
                  </a:lnTo>
                  <a:lnTo>
                    <a:pt x="1449" y="2277"/>
                  </a:lnTo>
                  <a:lnTo>
                    <a:pt x="1351" y="2298"/>
                  </a:lnTo>
                  <a:lnTo>
                    <a:pt x="1251" y="2311"/>
                  </a:lnTo>
                  <a:lnTo>
                    <a:pt x="1151" y="2315"/>
                  </a:lnTo>
                  <a:lnTo>
                    <a:pt x="1051" y="2311"/>
                  </a:lnTo>
                  <a:lnTo>
                    <a:pt x="953" y="2298"/>
                  </a:lnTo>
                  <a:lnTo>
                    <a:pt x="857" y="2277"/>
                  </a:lnTo>
                  <a:lnTo>
                    <a:pt x="763" y="2248"/>
                  </a:lnTo>
                  <a:lnTo>
                    <a:pt x="671" y="2209"/>
                  </a:lnTo>
                  <a:lnTo>
                    <a:pt x="582" y="2165"/>
                  </a:lnTo>
                  <a:lnTo>
                    <a:pt x="498" y="2111"/>
                  </a:lnTo>
                  <a:lnTo>
                    <a:pt x="417" y="2050"/>
                  </a:lnTo>
                  <a:lnTo>
                    <a:pt x="342" y="1983"/>
                  </a:lnTo>
                  <a:lnTo>
                    <a:pt x="273" y="1908"/>
                  </a:lnTo>
                  <a:lnTo>
                    <a:pt x="210" y="1825"/>
                  </a:lnTo>
                  <a:lnTo>
                    <a:pt x="152" y="1737"/>
                  </a:lnTo>
                  <a:lnTo>
                    <a:pt x="104" y="1644"/>
                  </a:lnTo>
                  <a:lnTo>
                    <a:pt x="68" y="1550"/>
                  </a:lnTo>
                  <a:lnTo>
                    <a:pt x="37" y="1454"/>
                  </a:lnTo>
                  <a:lnTo>
                    <a:pt x="18" y="1358"/>
                  </a:lnTo>
                  <a:lnTo>
                    <a:pt x="4" y="1260"/>
                  </a:lnTo>
                  <a:lnTo>
                    <a:pt x="0" y="1164"/>
                  </a:lnTo>
                  <a:lnTo>
                    <a:pt x="0" y="1156"/>
                  </a:lnTo>
                  <a:lnTo>
                    <a:pt x="4" y="1057"/>
                  </a:lnTo>
                  <a:lnTo>
                    <a:pt x="18" y="959"/>
                  </a:lnTo>
                  <a:lnTo>
                    <a:pt x="39" y="861"/>
                  </a:lnTo>
                  <a:lnTo>
                    <a:pt x="70" y="766"/>
                  </a:lnTo>
                  <a:lnTo>
                    <a:pt x="106" y="674"/>
                  </a:lnTo>
                  <a:lnTo>
                    <a:pt x="152" y="584"/>
                  </a:lnTo>
                  <a:lnTo>
                    <a:pt x="206" y="499"/>
                  </a:lnTo>
                  <a:lnTo>
                    <a:pt x="265" y="419"/>
                  </a:lnTo>
                  <a:lnTo>
                    <a:pt x="335" y="342"/>
                  </a:lnTo>
                  <a:lnTo>
                    <a:pt x="410" y="273"/>
                  </a:lnTo>
                  <a:lnTo>
                    <a:pt x="492" y="207"/>
                  </a:lnTo>
                  <a:lnTo>
                    <a:pt x="582" y="150"/>
                  </a:lnTo>
                  <a:lnTo>
                    <a:pt x="675" y="104"/>
                  </a:lnTo>
                  <a:lnTo>
                    <a:pt x="773" y="65"/>
                  </a:lnTo>
                  <a:lnTo>
                    <a:pt x="870" y="35"/>
                  </a:lnTo>
                  <a:lnTo>
                    <a:pt x="968" y="13"/>
                  </a:lnTo>
                  <a:lnTo>
                    <a:pt x="1068" y="2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2A0EAA3-0952-4BD7-94A1-DB79957CB3B1}"/>
              </a:ext>
            </a:extLst>
          </p:cNvPr>
          <p:cNvSpPr txBox="1"/>
          <p:nvPr/>
        </p:nvSpPr>
        <p:spPr>
          <a:xfrm>
            <a:off x="388302" y="4684555"/>
            <a:ext cx="76017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ICD Code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(International Classification of Diseases) - Medical Diagnoses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CPT Code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(Current Procedural Terminology) - Procedures performed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HCPCS Code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(Healthcare Common Procedure Coding) - Supplies &amp; equipment 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B83146E-EB0B-4944-BBEF-07FF45656011}"/>
              </a:ext>
            </a:extLst>
          </p:cNvPr>
          <p:cNvSpPr/>
          <p:nvPr/>
        </p:nvSpPr>
        <p:spPr>
          <a:xfrm>
            <a:off x="56340" y="4703003"/>
            <a:ext cx="331962" cy="30247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10EBB4A-367F-40C6-90E0-CB65D4C29651}"/>
              </a:ext>
            </a:extLst>
          </p:cNvPr>
          <p:cNvSpPr/>
          <p:nvPr/>
        </p:nvSpPr>
        <p:spPr>
          <a:xfrm>
            <a:off x="35921" y="5164780"/>
            <a:ext cx="352381" cy="302471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5588B2A-4762-4352-B287-F3191D69ADB7}"/>
              </a:ext>
            </a:extLst>
          </p:cNvPr>
          <p:cNvSpPr/>
          <p:nvPr/>
        </p:nvSpPr>
        <p:spPr>
          <a:xfrm>
            <a:off x="56341" y="5665411"/>
            <a:ext cx="331962" cy="30247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7DBA76A-386D-43ED-BDAF-97E36F6EE50C}"/>
              </a:ext>
            </a:extLst>
          </p:cNvPr>
          <p:cNvSpPr/>
          <p:nvPr/>
        </p:nvSpPr>
        <p:spPr>
          <a:xfrm>
            <a:off x="3891130" y="1925583"/>
            <a:ext cx="2969760" cy="523220"/>
          </a:xfrm>
          <a:prstGeom prst="roundRect">
            <a:avLst/>
          </a:prstGeom>
          <a:solidFill>
            <a:srgbClr val="0533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400" dirty="0"/>
              <a:t>Billing for costlier treatments than actually rendered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FFE5133-5C95-4F64-84FB-B31D848DB5E1}"/>
              </a:ext>
            </a:extLst>
          </p:cNvPr>
          <p:cNvSpPr/>
          <p:nvPr/>
        </p:nvSpPr>
        <p:spPr>
          <a:xfrm>
            <a:off x="3845185" y="2516047"/>
            <a:ext cx="2969760" cy="523220"/>
          </a:xfrm>
          <a:prstGeom prst="roundRect">
            <a:avLst/>
          </a:prstGeom>
          <a:solidFill>
            <a:srgbClr val="0533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400" dirty="0"/>
              <a:t>Billing for Multiple procedures separately that could be grouped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A36CB8F-F086-4DBF-B3E2-73BAD70D3DC2}"/>
              </a:ext>
            </a:extLst>
          </p:cNvPr>
          <p:cNvSpPr/>
          <p:nvPr/>
        </p:nvSpPr>
        <p:spPr>
          <a:xfrm>
            <a:off x="3843977" y="3109827"/>
            <a:ext cx="2969760" cy="523220"/>
          </a:xfrm>
          <a:prstGeom prst="roundRect">
            <a:avLst/>
          </a:prstGeom>
          <a:solidFill>
            <a:srgbClr val="0533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400" dirty="0"/>
              <a:t>Billing for services not provided to the patient</a:t>
            </a:r>
          </a:p>
        </p:txBody>
      </p:sp>
    </p:spTree>
    <p:extLst>
      <p:ext uri="{BB962C8B-B14F-4D97-AF65-F5344CB8AC3E}">
        <p14:creationId xmlns:p14="http://schemas.microsoft.com/office/powerpoint/2010/main" val="102270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B5AEDE52-3014-4FB1-BD9E-9B1F930D95AA}"/>
              </a:ext>
            </a:extLst>
          </p:cNvPr>
          <p:cNvSpPr/>
          <p:nvPr/>
        </p:nvSpPr>
        <p:spPr>
          <a:xfrm>
            <a:off x="590550" y="1504950"/>
            <a:ext cx="1695450" cy="4953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110107D0-70D0-4C32-80ED-2AE2D8FC8175}"/>
              </a:ext>
            </a:extLst>
          </p:cNvPr>
          <p:cNvSpPr/>
          <p:nvPr/>
        </p:nvSpPr>
        <p:spPr>
          <a:xfrm>
            <a:off x="2981324" y="1381124"/>
            <a:ext cx="2176463" cy="733425"/>
          </a:xfrm>
          <a:prstGeom prst="flowChartInputOutpu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Data for training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5211CD89-D8BB-4E48-877B-507EDB15DA7E}"/>
              </a:ext>
            </a:extLst>
          </p:cNvPr>
          <p:cNvSpPr/>
          <p:nvPr/>
        </p:nvSpPr>
        <p:spPr>
          <a:xfrm>
            <a:off x="3124200" y="2428875"/>
            <a:ext cx="1895475" cy="752475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Pre-processing / Data cleaning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5693E79F-36F8-43EF-86DF-8B4A9D8193B0}"/>
              </a:ext>
            </a:extLst>
          </p:cNvPr>
          <p:cNvSpPr/>
          <p:nvPr/>
        </p:nvSpPr>
        <p:spPr>
          <a:xfrm>
            <a:off x="3047996" y="3495677"/>
            <a:ext cx="2047875" cy="78105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split into Train and Test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8F67AEB9-4063-4397-A00F-A440A8CB2D04}"/>
              </a:ext>
            </a:extLst>
          </p:cNvPr>
          <p:cNvSpPr/>
          <p:nvPr/>
        </p:nvSpPr>
        <p:spPr>
          <a:xfrm>
            <a:off x="3047999" y="4591055"/>
            <a:ext cx="2047876" cy="885822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 the model using Logistic Regression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5DD515CA-5A84-4D22-9346-DBB4A1CF0713}"/>
              </a:ext>
            </a:extLst>
          </p:cNvPr>
          <p:cNvSpPr/>
          <p:nvPr/>
        </p:nvSpPr>
        <p:spPr>
          <a:xfrm>
            <a:off x="6686549" y="1381124"/>
            <a:ext cx="2324099" cy="733426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Validate the model with Test data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4C493433-2EC7-4297-996B-A9512BA1417E}"/>
              </a:ext>
            </a:extLst>
          </p:cNvPr>
          <p:cNvSpPr/>
          <p:nvPr/>
        </p:nvSpPr>
        <p:spPr>
          <a:xfrm>
            <a:off x="6129338" y="2428875"/>
            <a:ext cx="3443287" cy="752475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Plot graph based on fraud types identified with Train data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134FCB8B-01DA-44F5-8532-DA1BADB3158E}"/>
              </a:ext>
            </a:extLst>
          </p:cNvPr>
          <p:cNvSpPr/>
          <p:nvPr/>
        </p:nvSpPr>
        <p:spPr>
          <a:xfrm>
            <a:off x="6376987" y="3495678"/>
            <a:ext cx="2967037" cy="781049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model to predict fraud type of New Providers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D648DCBF-DF57-4016-AD06-F561E6DA91C3}"/>
              </a:ext>
            </a:extLst>
          </p:cNvPr>
          <p:cNvSpPr/>
          <p:nvPr/>
        </p:nvSpPr>
        <p:spPr>
          <a:xfrm>
            <a:off x="7010400" y="4591055"/>
            <a:ext cx="1695450" cy="666745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 to clients</a:t>
            </a:r>
          </a:p>
        </p:txBody>
      </p: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D5BCE6C5-10B4-4891-8FDA-6B52ACB4D475}"/>
              </a:ext>
            </a:extLst>
          </p:cNvPr>
          <p:cNvSpPr/>
          <p:nvPr/>
        </p:nvSpPr>
        <p:spPr>
          <a:xfrm>
            <a:off x="9734550" y="4705350"/>
            <a:ext cx="1695450" cy="4381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48AFDDC-0DC4-48D2-B00A-336842E38FFC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4069556" y="2114549"/>
            <a:ext cx="2382" cy="31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06D498-8B00-4CEE-8244-CED48D41CC1F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4071934" y="3181350"/>
            <a:ext cx="4" cy="31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64B273-64AB-4301-A823-195A24FE86F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071934" y="4276727"/>
            <a:ext cx="9528" cy="31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AE62F2B-3D39-4BD9-A67E-2578759105B2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 flipH="1" flipV="1">
            <a:off x="3076938" y="2738801"/>
            <a:ext cx="3733074" cy="1743077"/>
          </a:xfrm>
          <a:prstGeom prst="bentConnector3">
            <a:avLst>
              <a:gd name="adj1" fmla="val -6124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8243940-E9D5-4467-A5F1-7099FE06730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815014" y="1747837"/>
            <a:ext cx="871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949DEFE-9E08-46D9-ABB8-D9439F8CB3D8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7848599" y="2114550"/>
            <a:ext cx="2383" cy="31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E954220-3DAD-4F00-83DB-7D6634E46A59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7850982" y="3181350"/>
            <a:ext cx="9524" cy="314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600FF77-88F6-4789-AD14-332858D2F614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flipH="1">
            <a:off x="7858125" y="4276727"/>
            <a:ext cx="2381" cy="314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718ACF6-45E7-4D15-BCE9-C7AFFE529C51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8705850" y="4924425"/>
            <a:ext cx="1028700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itle 1">
            <a:extLst>
              <a:ext uri="{FF2B5EF4-FFF2-40B4-BE49-F238E27FC236}">
                <a16:creationId xmlns:a16="http://schemas.microsoft.com/office/drawing/2014/main" id="{37470125-320F-4433-B281-E8603C1A9C1E}"/>
              </a:ext>
            </a:extLst>
          </p:cNvPr>
          <p:cNvSpPr txBox="1">
            <a:spLocks/>
          </p:cNvSpPr>
          <p:nvPr/>
        </p:nvSpPr>
        <p:spPr>
          <a:xfrm>
            <a:off x="496888" y="595566"/>
            <a:ext cx="8806564" cy="789592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Functional View</a:t>
            </a:r>
            <a:endParaRPr lang="en-US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306FBD-42A6-47CD-8443-BEB2F75D9608}"/>
              </a:ext>
            </a:extLst>
          </p:cNvPr>
          <p:cNvCxnSpPr>
            <a:stCxn id="4" idx="3"/>
            <a:endCxn id="10" idx="2"/>
          </p:cNvCxnSpPr>
          <p:nvPr/>
        </p:nvCxnSpPr>
        <p:spPr>
          <a:xfrm flipV="1">
            <a:off x="2286000" y="1747837"/>
            <a:ext cx="912970" cy="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45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C90CD05-29BA-4BF5-93AB-28BF2807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633666"/>
            <a:ext cx="8806564" cy="789592"/>
          </a:xfrm>
        </p:spPr>
        <p:txBody>
          <a:bodyPr/>
          <a:lstStyle/>
          <a:p>
            <a:r>
              <a:rPr lang="en-US" sz="2400" dirty="0"/>
              <a:t>Design Details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B9F5D-C32B-44CC-BFF8-0D68C290EBEF}"/>
              </a:ext>
            </a:extLst>
          </p:cNvPr>
          <p:cNvSpPr txBox="1"/>
          <p:nvPr/>
        </p:nvSpPr>
        <p:spPr>
          <a:xfrm>
            <a:off x="2335213" y="1238250"/>
            <a:ext cx="1503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IN" sz="2000" b="1" dirty="0"/>
              <a:t>Train </a:t>
            </a:r>
            <a:r>
              <a:rPr lang="en-IN" b="1" dirty="0"/>
              <a:t>Data</a:t>
            </a:r>
            <a:endParaRPr lang="en-IN" sz="2000" b="1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431EC35-AA85-4A9D-8D5B-C0E9CB7993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0989488"/>
              </p:ext>
            </p:extLst>
          </p:nvPr>
        </p:nvGraphicFramePr>
        <p:xfrm>
          <a:off x="304799" y="3857863"/>
          <a:ext cx="2896329" cy="257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Content Placeholder 12">
            <a:extLst>
              <a:ext uri="{FF2B5EF4-FFF2-40B4-BE49-F238E27FC236}">
                <a16:creationId xmlns:a16="http://schemas.microsoft.com/office/drawing/2014/main" id="{81A974DD-5CAA-4B75-8EDA-BDD872ECC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78" y="1581387"/>
            <a:ext cx="2935529" cy="257502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EE5359-234F-46C9-98CC-00E5B26727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2959" y="1708968"/>
            <a:ext cx="2935529" cy="24283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B138A2-8B43-407F-A638-72F89D436C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82" y="4669511"/>
            <a:ext cx="1844572" cy="12217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BEABD9-BD88-4E1F-8600-3E335D178C88}"/>
              </a:ext>
            </a:extLst>
          </p:cNvPr>
          <p:cNvSpPr txBox="1"/>
          <p:nvPr/>
        </p:nvSpPr>
        <p:spPr>
          <a:xfrm>
            <a:off x="4886325" y="5010150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States – 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320B8F-73ED-4E28-B319-B0455826E36A}"/>
              </a:ext>
            </a:extLst>
          </p:cNvPr>
          <p:cNvSpPr txBox="1"/>
          <p:nvPr/>
        </p:nvSpPr>
        <p:spPr>
          <a:xfrm>
            <a:off x="4876800" y="5467350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IN" sz="1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County – 314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F9E3DC-0599-43BD-B4B4-E21522883C91}"/>
              </a:ext>
            </a:extLst>
          </p:cNvPr>
          <p:cNvSpPr txBox="1"/>
          <p:nvPr/>
        </p:nvSpPr>
        <p:spPr>
          <a:xfrm>
            <a:off x="6505576" y="3562350"/>
            <a:ext cx="160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IN" b="1" dirty="0"/>
              <a:t>Unbundling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109B61-ADAB-419A-8854-372EDD7021DE}"/>
              </a:ext>
            </a:extLst>
          </p:cNvPr>
          <p:cNvSpPr txBox="1"/>
          <p:nvPr/>
        </p:nvSpPr>
        <p:spPr>
          <a:xfrm>
            <a:off x="6524626" y="4086285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/>
              <a:t>There is repetition of same codes in more than one diagnosis column per row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102B22-E064-4B53-8ED6-98C4485FBB3B}"/>
              </a:ext>
            </a:extLst>
          </p:cNvPr>
          <p:cNvSpPr txBox="1"/>
          <p:nvPr/>
        </p:nvSpPr>
        <p:spPr>
          <a:xfrm>
            <a:off x="6524625" y="4887813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IN" b="1" dirty="0"/>
              <a:t>False Billing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A29429-0BBF-4B20-AD3B-4DAAD8510F2F}"/>
              </a:ext>
            </a:extLst>
          </p:cNvPr>
          <p:cNvSpPr txBox="1"/>
          <p:nvPr/>
        </p:nvSpPr>
        <p:spPr>
          <a:xfrm>
            <a:off x="6524625" y="5400675"/>
            <a:ext cx="495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/>
              <a:t>Claims has been made post the death of the beneficiary 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A6D55497-883A-48FB-9061-219A8B8ED9BA}"/>
              </a:ext>
            </a:extLst>
          </p:cNvPr>
          <p:cNvSpPr txBox="1">
            <a:spLocks/>
          </p:cNvSpPr>
          <p:nvPr/>
        </p:nvSpPr>
        <p:spPr>
          <a:xfrm>
            <a:off x="6524626" y="1960111"/>
            <a:ext cx="4953000" cy="11490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Classifies by Maximum likelihood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Very fast in classifying the unknown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Easier to implement, interpret, and efficient to train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14D307-7F2E-470C-9ACA-D7F4038A8DE3}"/>
              </a:ext>
            </a:extLst>
          </p:cNvPr>
          <p:cNvSpPr txBox="1"/>
          <p:nvPr/>
        </p:nvSpPr>
        <p:spPr>
          <a:xfrm>
            <a:off x="6447713" y="1228725"/>
            <a:ext cx="303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IN" b="1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47689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C90CD05-29BA-4BF5-93AB-28BF2807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633666"/>
            <a:ext cx="8806564" cy="789592"/>
          </a:xfrm>
        </p:spPr>
        <p:txBody>
          <a:bodyPr/>
          <a:lstStyle/>
          <a:p>
            <a:r>
              <a:rPr lang="en-US" sz="2400" dirty="0"/>
              <a:t>Demo Application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9C09C-8727-4C39-AE72-31FB2F09F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21" y="1400759"/>
            <a:ext cx="4542204" cy="2028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55AE4-659D-4887-A46E-69DD04D05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4" y="1400760"/>
            <a:ext cx="4542204" cy="202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E8A10E-13CD-41EB-BEB6-8C923D674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675" y="3991559"/>
            <a:ext cx="4542204" cy="202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C76740-BF8B-4392-B5F5-066CCBA71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122" y="3991558"/>
            <a:ext cx="4542204" cy="2028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A26253-A519-4214-BE26-AD1097ED9FC8}"/>
              </a:ext>
            </a:extLst>
          </p:cNvPr>
          <p:cNvSpPr txBox="1"/>
          <p:nvPr/>
        </p:nvSpPr>
        <p:spPr>
          <a:xfrm>
            <a:off x="2733675" y="1009650"/>
            <a:ext cx="103822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IN" sz="1400" b="1" dirty="0"/>
              <a:t>Test Data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4C32A6-216A-471B-A61D-B0A6F28C2E99}"/>
              </a:ext>
            </a:extLst>
          </p:cNvPr>
          <p:cNvSpPr txBox="1"/>
          <p:nvPr/>
        </p:nvSpPr>
        <p:spPr>
          <a:xfrm>
            <a:off x="7724775" y="100965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IN" sz="1400" b="1" dirty="0"/>
              <a:t>Statistics – Train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CE0A9C-80F8-4525-83A9-AA889E539A12}"/>
              </a:ext>
            </a:extLst>
          </p:cNvPr>
          <p:cNvSpPr txBox="1"/>
          <p:nvPr/>
        </p:nvSpPr>
        <p:spPr>
          <a:xfrm>
            <a:off x="2238375" y="3581400"/>
            <a:ext cx="2247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IN" sz="1400" b="1" dirty="0"/>
              <a:t>Fraud Detection - Claim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27E3DD-15A8-47A8-B713-E4C7487A0D7C}"/>
              </a:ext>
            </a:extLst>
          </p:cNvPr>
          <p:cNvSpPr txBox="1"/>
          <p:nvPr/>
        </p:nvSpPr>
        <p:spPr>
          <a:xfrm>
            <a:off x="7639050" y="3581400"/>
            <a:ext cx="2428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IN" sz="1400" b="1" dirty="0"/>
              <a:t>Fraud detection - Provider</a:t>
            </a:r>
          </a:p>
        </p:txBody>
      </p:sp>
    </p:spTree>
    <p:extLst>
      <p:ext uri="{BB962C8B-B14F-4D97-AF65-F5344CB8AC3E}">
        <p14:creationId xmlns:p14="http://schemas.microsoft.com/office/powerpoint/2010/main" val="373814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C90CD05-29BA-4BF5-93AB-28BF2807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633666"/>
            <a:ext cx="8806564" cy="789592"/>
          </a:xfrm>
        </p:spPr>
        <p:txBody>
          <a:bodyPr/>
          <a:lstStyle/>
          <a:p>
            <a:r>
              <a:rPr lang="en-US" sz="2400" dirty="0"/>
              <a:t>Conclusion	</a:t>
            </a:r>
            <a:endParaRPr lang="en-US" sz="2000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616E1521-50C2-4B59-B1EE-9C7BEA992A6E}"/>
              </a:ext>
            </a:extLst>
          </p:cNvPr>
          <p:cNvSpPr txBox="1">
            <a:spLocks/>
          </p:cNvSpPr>
          <p:nvPr/>
        </p:nvSpPr>
        <p:spPr>
          <a:xfrm>
            <a:off x="431800" y="3926334"/>
            <a:ext cx="2160000" cy="5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/>
              <a:t>Detect Fraud</a:t>
            </a:r>
            <a:endParaRPr lang="en-US" sz="1800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3FE408D7-52D4-4C28-B4B7-5A0E9D19493A}"/>
              </a:ext>
            </a:extLst>
          </p:cNvPr>
          <p:cNvSpPr txBox="1">
            <a:spLocks/>
          </p:cNvSpPr>
          <p:nvPr/>
        </p:nvSpPr>
        <p:spPr>
          <a:xfrm>
            <a:off x="432094" y="4683350"/>
            <a:ext cx="2160000" cy="90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Uses Logistic Regression to identify fraud, Waste and Abuse practice in a short time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B2E353-F4ED-425D-8C93-B6327402332F}"/>
              </a:ext>
            </a:extLst>
          </p:cNvPr>
          <p:cNvSpPr txBox="1">
            <a:spLocks/>
          </p:cNvSpPr>
          <p:nvPr/>
        </p:nvSpPr>
        <p:spPr>
          <a:xfrm>
            <a:off x="2726076" y="3926335"/>
            <a:ext cx="2160587" cy="5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/>
              <a:t>Types of Fraud</a:t>
            </a:r>
            <a:endParaRPr lang="en-US" sz="180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E265E75-79D4-4DB6-93C4-72FF3349D529}"/>
              </a:ext>
            </a:extLst>
          </p:cNvPr>
          <p:cNvSpPr txBox="1">
            <a:spLocks/>
          </p:cNvSpPr>
          <p:nvPr/>
        </p:nvSpPr>
        <p:spPr>
          <a:xfrm>
            <a:off x="2726075" y="4688112"/>
            <a:ext cx="2160588" cy="90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Identifies the following type of fraud - False Billing and Unbundling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5FA692-0281-4FE9-B7D5-1DA621AD80CB}"/>
              </a:ext>
            </a:extLst>
          </p:cNvPr>
          <p:cNvSpPr txBox="1">
            <a:spLocks/>
          </p:cNvSpPr>
          <p:nvPr/>
        </p:nvSpPr>
        <p:spPr>
          <a:xfrm>
            <a:off x="5020543" y="3926335"/>
            <a:ext cx="2160588" cy="5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/>
              <a:t>Efficiency</a:t>
            </a:r>
            <a:endParaRPr lang="en-US" sz="1800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1A3FD68-1ED7-4CE9-A3C4-F5258AA005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0543" y="4688112"/>
            <a:ext cx="2160588" cy="900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Algorithm produces 84% efficiency with the trial data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9C47A8F4-7462-491D-9D66-9EBDCED9A57E}"/>
              </a:ext>
            </a:extLst>
          </p:cNvPr>
          <p:cNvSpPr txBox="1">
            <a:spLocks/>
          </p:cNvSpPr>
          <p:nvPr/>
        </p:nvSpPr>
        <p:spPr>
          <a:xfrm>
            <a:off x="7181131" y="3926335"/>
            <a:ext cx="2496269" cy="5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User-friendly Interface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D77C0A9-119C-42B8-8731-5271F0AAB36C}"/>
              </a:ext>
            </a:extLst>
          </p:cNvPr>
          <p:cNvSpPr txBox="1">
            <a:spLocks/>
          </p:cNvSpPr>
          <p:nvPr/>
        </p:nvSpPr>
        <p:spPr>
          <a:xfrm>
            <a:off x="7315012" y="4683647"/>
            <a:ext cx="2160588" cy="900000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The application is easy to access and get required result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2FA89D21-5C54-4222-A67F-EBF40201DA95}"/>
              </a:ext>
            </a:extLst>
          </p:cNvPr>
          <p:cNvSpPr txBox="1">
            <a:spLocks/>
          </p:cNvSpPr>
          <p:nvPr/>
        </p:nvSpPr>
        <p:spPr>
          <a:xfrm>
            <a:off x="9609481" y="3926335"/>
            <a:ext cx="2160588" cy="5040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/>
              <a:t>Analyze and Report</a:t>
            </a:r>
            <a:endParaRPr lang="en-US" sz="1800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3DB6BAD-34EA-4BEC-97E4-C417FAF254BC}"/>
              </a:ext>
            </a:extLst>
          </p:cNvPr>
          <p:cNvSpPr txBox="1">
            <a:spLocks/>
          </p:cNvSpPr>
          <p:nvPr/>
        </p:nvSpPr>
        <p:spPr>
          <a:xfrm>
            <a:off x="9609481" y="4688112"/>
            <a:ext cx="2160588" cy="90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8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18288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Can use the statistics of the annual claims data to analyze the trend of fraud practices </a:t>
            </a:r>
          </a:p>
        </p:txBody>
      </p:sp>
      <p:pic>
        <p:nvPicPr>
          <p:cNvPr id="17" name="Picture Placeholder 26">
            <a:extLst>
              <a:ext uri="{FF2B5EF4-FFF2-40B4-BE49-F238E27FC236}">
                <a16:creationId xmlns:a16="http://schemas.microsoft.com/office/drawing/2014/main" id="{30076F5B-7A82-4A06-91E3-D3607F42D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6454" y="2358091"/>
            <a:ext cx="854075" cy="854075"/>
          </a:xfrm>
          <a:prstGeom prst="rect">
            <a:avLst/>
          </a:prstGeom>
        </p:spPr>
      </p:pic>
      <p:pic>
        <p:nvPicPr>
          <p:cNvPr id="18" name="Picture Placeholder 30">
            <a:extLst>
              <a:ext uri="{FF2B5EF4-FFF2-40B4-BE49-F238E27FC236}">
                <a16:creationId xmlns:a16="http://schemas.microsoft.com/office/drawing/2014/main" id="{2F932DD5-6383-4E49-B39A-EB1E24139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80176" y="2358091"/>
            <a:ext cx="854075" cy="854075"/>
          </a:xfrm>
          <a:prstGeom prst="rect">
            <a:avLst/>
          </a:prstGeom>
        </p:spPr>
      </p:pic>
      <p:pic>
        <p:nvPicPr>
          <p:cNvPr id="19" name="Picture Placeholder 38">
            <a:extLst>
              <a:ext uri="{FF2B5EF4-FFF2-40B4-BE49-F238E27FC236}">
                <a16:creationId xmlns:a16="http://schemas.microsoft.com/office/drawing/2014/main" id="{B473FE64-981A-4D00-8BAD-16497C0FC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1" r="19061"/>
          <a:stretch>
            <a:fillRect/>
          </a:stretch>
        </p:blipFill>
        <p:spPr>
          <a:xfrm>
            <a:off x="5673898" y="2358091"/>
            <a:ext cx="854075" cy="854075"/>
          </a:xfrm>
          <a:prstGeom prst="rect">
            <a:avLst/>
          </a:prstGeom>
        </p:spPr>
      </p:pic>
      <p:pic>
        <p:nvPicPr>
          <p:cNvPr id="20" name="Picture Placeholder 42">
            <a:extLst>
              <a:ext uri="{FF2B5EF4-FFF2-40B4-BE49-F238E27FC236}">
                <a16:creationId xmlns:a16="http://schemas.microsoft.com/office/drawing/2014/main" id="{8C2B8009-9A65-4A04-90FC-7C28BA98B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67620" y="2358091"/>
            <a:ext cx="854075" cy="854075"/>
          </a:xfrm>
          <a:prstGeom prst="rect">
            <a:avLst/>
          </a:prstGeom>
        </p:spPr>
      </p:pic>
      <p:pic>
        <p:nvPicPr>
          <p:cNvPr id="21" name="Picture Placeholder 46">
            <a:extLst>
              <a:ext uri="{FF2B5EF4-FFF2-40B4-BE49-F238E27FC236}">
                <a16:creationId xmlns:a16="http://schemas.microsoft.com/office/drawing/2014/main" id="{8D512792-78CE-414F-BCF6-F5557A0307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" r="3901"/>
          <a:stretch>
            <a:fillRect/>
          </a:stretch>
        </p:blipFill>
        <p:spPr>
          <a:xfrm>
            <a:off x="10261341" y="2358091"/>
            <a:ext cx="854075" cy="85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3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163EF246-C5DD-134C-8287-FAD6C4CF88E6}"/>
              </a:ext>
            </a:extLst>
          </p:cNvPr>
          <p:cNvSpPr/>
          <p:nvPr/>
        </p:nvSpPr>
        <p:spPr>
          <a:xfrm>
            <a:off x="-18826" y="0"/>
            <a:ext cx="3996518" cy="5174166"/>
          </a:xfrm>
          <a:custGeom>
            <a:avLst/>
            <a:gdLst>
              <a:gd name="connsiteX0" fmla="*/ 1423577 w 1416873"/>
              <a:gd name="connsiteY0" fmla="*/ 578706 h 1834381"/>
              <a:gd name="connsiteX1" fmla="*/ 276900 w 1416873"/>
              <a:gd name="connsiteY1" fmla="*/ 0 h 1834381"/>
              <a:gd name="connsiteX2" fmla="*/ 0 w 1416873"/>
              <a:gd name="connsiteY2" fmla="*/ 0 h 1834381"/>
              <a:gd name="connsiteX3" fmla="*/ 0 w 1416873"/>
              <a:gd name="connsiteY3" fmla="*/ 1840776 h 1834381"/>
              <a:gd name="connsiteX4" fmla="*/ 2133 w 1416873"/>
              <a:gd name="connsiteY4" fmla="*/ 1840776 h 1834381"/>
              <a:gd name="connsiteX5" fmla="*/ 1423577 w 1416873"/>
              <a:gd name="connsiteY5" fmla="*/ 578782 h 1834381"/>
              <a:gd name="connsiteX6" fmla="*/ 1423577 w 1416873"/>
              <a:gd name="connsiteY6" fmla="*/ 578706 h 183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6873" h="1834381">
                <a:moveTo>
                  <a:pt x="1423577" y="578706"/>
                </a:moveTo>
                <a:cubicBezTo>
                  <a:pt x="954181" y="576194"/>
                  <a:pt x="538031" y="349370"/>
                  <a:pt x="276900" y="0"/>
                </a:cubicBezTo>
                <a:lnTo>
                  <a:pt x="0" y="0"/>
                </a:lnTo>
                <a:lnTo>
                  <a:pt x="0" y="1840776"/>
                </a:lnTo>
                <a:lnTo>
                  <a:pt x="2133" y="1840776"/>
                </a:lnTo>
                <a:cubicBezTo>
                  <a:pt x="89050" y="1132065"/>
                  <a:pt x="691678" y="582664"/>
                  <a:pt x="1423577" y="578782"/>
                </a:cubicBezTo>
                <a:lnTo>
                  <a:pt x="1423577" y="578706"/>
                </a:lnTo>
                <a:close/>
              </a:path>
            </a:pathLst>
          </a:custGeom>
          <a:solidFill>
            <a:srgbClr val="E1E0DF"/>
          </a:solidFill>
          <a:ln w="76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Title">
            <a:extLst>
              <a:ext uri="{FF2B5EF4-FFF2-40B4-BE49-F238E27FC236}">
                <a16:creationId xmlns:a16="http://schemas.microsoft.com/office/drawing/2014/main" id="{C3698C31-D9CC-B945-AADD-507E014304DE}"/>
              </a:ext>
            </a:extLst>
          </p:cNvPr>
          <p:cNvSpPr txBox="1">
            <a:spLocks/>
          </p:cNvSpPr>
          <p:nvPr/>
        </p:nvSpPr>
        <p:spPr>
          <a:xfrm>
            <a:off x="1782390" y="2827865"/>
            <a:ext cx="5067144" cy="601135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0535551"/>
      </p:ext>
    </p:extLst>
  </p:cSld>
  <p:clrMapOvr>
    <a:masterClrMapping/>
  </p:clrMapOvr>
</p:sld>
</file>

<file path=ppt/theme/theme1.xml><?xml version="1.0" encoding="utf-8"?>
<a:theme xmlns:a="http://schemas.openxmlformats.org/drawingml/2006/main" name="Virtusa Master Template 062019">
  <a:themeElements>
    <a:clrScheme name="Virtusa">
      <a:dk1>
        <a:srgbClr val="000000"/>
      </a:dk1>
      <a:lt1>
        <a:srgbClr val="FFFFFF"/>
      </a:lt1>
      <a:dk2>
        <a:srgbClr val="00AAE8"/>
      </a:dk2>
      <a:lt2>
        <a:srgbClr val="F4F4F4"/>
      </a:lt2>
      <a:accent1>
        <a:srgbClr val="00FEFF"/>
      </a:accent1>
      <a:accent2>
        <a:srgbClr val="0069A4"/>
      </a:accent2>
      <a:accent3>
        <a:srgbClr val="053353"/>
      </a:accent3>
      <a:accent4>
        <a:srgbClr val="868381"/>
      </a:accent4>
      <a:accent5>
        <a:srgbClr val="894DFF"/>
      </a:accent5>
      <a:accent6>
        <a:srgbClr val="532ABE"/>
      </a:accent6>
      <a:hlink>
        <a:srgbClr val="00FEFF"/>
      </a:hlink>
      <a:folHlink>
        <a:srgbClr val="00FEFF"/>
      </a:folHlink>
    </a:clrScheme>
    <a:fontScheme name="Aria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marL="0" indent="0" algn="l">
          <a:buFont typeface="Arial" panose="020B0604020202020204" pitchFamily="34" charset="0"/>
          <a:buNone/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indent="0" algn="l">
          <a:buFont typeface="Arial" panose="020B0604020202020204" pitchFamily="34" charset="0"/>
          <a:buNone/>
          <a:defRPr sz="1400" dirty="0" smtClean="0"/>
        </a:defPPr>
      </a:lstStyle>
    </a:txDef>
  </a:objectDefaults>
  <a:extraClrSchemeLst/>
  <a:custClrLst>
    <a:custClr name="Blue 1">
      <a:srgbClr val="00FEFF"/>
    </a:custClr>
    <a:custClr name="Blue 2">
      <a:srgbClr val="00AAE8"/>
    </a:custClr>
    <a:custClr name="Blue 3">
      <a:srgbClr val="006AA5"/>
    </a:custClr>
    <a:custClr name="Blue 4">
      <a:srgbClr val="053354"/>
    </a:custClr>
    <a:custClr name="Purple 1">
      <a:srgbClr val="5C7AFF"/>
    </a:custClr>
    <a:custClr name="Purple 2">
      <a:srgbClr val="454DBD"/>
    </a:custClr>
    <a:custClr name="Purple 3">
      <a:srgbClr val="0D1861"/>
    </a:custClr>
    <a:custClr name="Purple 4">
      <a:srgbClr val="894DFF"/>
    </a:custClr>
    <a:custClr name="Purple 5">
      <a:srgbClr val="532ABF"/>
    </a:custClr>
    <a:custClr name="Purple 6">
      <a:srgbClr val="27005E"/>
    </a:custClr>
    <a:custClr name="Gray 1">
      <a:srgbClr val="36312D"/>
    </a:custClr>
    <a:custClr name="Gray 2">
      <a:srgbClr val="5E5A57"/>
    </a:custClr>
    <a:custClr name="Gray 3">
      <a:srgbClr val="868381"/>
    </a:custClr>
    <a:custClr name="Gray 4">
      <a:srgbClr val="AFADAB"/>
    </a:custClr>
    <a:custClr name="Gray 5">
      <a:srgbClr val="D7D6D5"/>
    </a:custClr>
    <a:custClr name="Gray 6">
      <a:srgbClr val="EBEAEA"/>
    </a:custClr>
    <a:custClr name="Gray 7">
      <a:srgbClr val="F5F5F4"/>
    </a:custClr>
  </a:custClrLst>
  <a:extLst>
    <a:ext uri="{05A4C25C-085E-4340-85A3-A5531E510DB2}">
      <thm15:themeFamily xmlns:thm15="http://schemas.microsoft.com/office/thememl/2012/main" name="Presentation2" id="{0D69DD31-ADBC-2F4F-B06F-5DCBF2B148FA}" vid="{18195571-8861-C249-B28E-E8A93AF4D4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5293F65A843E4999D15893456D4F4A" ma:contentTypeVersion="4" ma:contentTypeDescription="Create a new document." ma:contentTypeScope="" ma:versionID="586f620f3aceddd98173af828bda0350">
  <xsd:schema xmlns:xsd="http://www.w3.org/2001/XMLSchema" xmlns:xs="http://www.w3.org/2001/XMLSchema" xmlns:p="http://schemas.microsoft.com/office/2006/metadata/properties" xmlns:ns1="http://schemas.microsoft.com/sharepoint/v3" xmlns:ns2="9aef633f-d3bb-430a-960a-321dbf89dd71" targetNamespace="http://schemas.microsoft.com/office/2006/metadata/properties" ma:root="true" ma:fieldsID="64d50d80a6229881d06cf05e17210d24" ns1:_="" ns2:_="">
    <xsd:import namespace="http://schemas.microsoft.com/sharepoint/v3"/>
    <xsd:import namespace="9aef633f-d3bb-430a-960a-321dbf89dd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ef633f-d3bb-430a-960a-321dbf89dd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Ite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1209DA3-B59E-4E09-B4BF-ADEF5887B1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3098D9-C49B-4FD9-833E-7B65DD1A94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aef633f-d3bb-430a-960a-321dbf89dd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370B46-58A1-4559-841F-800FB1CDF627}">
  <ds:schemaRefs>
    <ds:schemaRef ds:uri="http://schemas.microsoft.com/sharepoint/v3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9aef633f-d3bb-430a-960a-321dbf89dd71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Virtusa-Presentation-Template-2019 (1)</Template>
  <TotalTime>4194</TotalTime>
  <Words>397</Words>
  <Application>Microsoft Office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Georgia</vt:lpstr>
      <vt:lpstr>Virtusa Master Template 062019</vt:lpstr>
      <vt:lpstr>AIML Solution Building – Campus Solutions   TEAM - 5 THEME - Healthcare Claims Processing – Fraud, Waste, Abuse (FWA) Identification / Detection and Management   </vt:lpstr>
      <vt:lpstr>PowerPoint Presentation</vt:lpstr>
      <vt:lpstr>Problem Statement</vt:lpstr>
      <vt:lpstr>PowerPoint Presentation</vt:lpstr>
      <vt:lpstr>Design Details</vt:lpstr>
      <vt:lpstr>Demo Application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goes here.</dc:title>
  <dc:creator>amandal@virtusa.com</dc:creator>
  <cp:lastModifiedBy>Abhishek RT</cp:lastModifiedBy>
  <cp:revision>112</cp:revision>
  <dcterms:created xsi:type="dcterms:W3CDTF">2019-09-06T04:48:45Z</dcterms:created>
  <dcterms:modified xsi:type="dcterms:W3CDTF">2020-09-28T18:05:36Z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0x010100715293F65A843E4999D15893456D4F4A</vt:lpwstr>
  </property>
  <property fmtid="{D5CDD505-2E9C-101B-9397-08002B2CF9AE}" pid="3" name="MSIP_Label_bc91c9e8-2fc1-43b9-91b0-ada54b548747_Enabled">
    <vt:lpwstr>True</vt:lpwstr>
  </property>
  <property fmtid="{D5CDD505-2E9C-101B-9397-08002B2CF9AE}" pid="4" name="MSIP_Label_bc91c9e8-2fc1-43b9-91b0-ada54b548747_SiteId">
    <vt:lpwstr>0d85160c-5899-44ca-acc8-db1501b993b6</vt:lpwstr>
  </property>
  <property fmtid="{D5CDD505-2E9C-101B-9397-08002B2CF9AE}" pid="5" name="MSIP_Label_bc91c9e8-2fc1-43b9-91b0-ada54b548747_Owner">
    <vt:lpwstr>krithivasan@Virtusa.com</vt:lpwstr>
  </property>
  <property fmtid="{D5CDD505-2E9C-101B-9397-08002B2CF9AE}" pid="6" name="MSIP_Label_bc91c9e8-2fc1-43b9-91b0-ada54b548747_SetDate">
    <vt:lpwstr>2020-02-11T06:05:22.5584912Z</vt:lpwstr>
  </property>
  <property fmtid="{D5CDD505-2E9C-101B-9397-08002B2CF9AE}" pid="7" name="MSIP_Label_bc91c9e8-2fc1-43b9-91b0-ada54b548747_Name">
    <vt:lpwstr>General</vt:lpwstr>
  </property>
  <property fmtid="{D5CDD505-2E9C-101B-9397-08002B2CF9AE}" pid="8" name="MSIP_Label_bc91c9e8-2fc1-43b9-91b0-ada54b548747_Application">
    <vt:lpwstr>Microsoft Azure Information Protection</vt:lpwstr>
  </property>
  <property fmtid="{D5CDD505-2E9C-101B-9397-08002B2CF9AE}" pid="9" name="MSIP_Label_bc91c9e8-2fc1-43b9-91b0-ada54b548747_Extended_MSFT_Method">
    <vt:lpwstr>Manual</vt:lpwstr>
  </property>
  <property fmtid="{D5CDD505-2E9C-101B-9397-08002B2CF9AE}" pid="10" name="Sensitivity">
    <vt:lpwstr>General</vt:lpwstr>
  </property>
</Properties>
</file>