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310" r:id="rId7"/>
    <p:sldId id="263" r:id="rId8"/>
    <p:sldId id="261" r:id="rId9"/>
    <p:sldId id="311" r:id="rId10"/>
    <p:sldId id="312" r:id="rId11"/>
    <p:sldId id="313" r:id="rId12"/>
    <p:sldId id="262" r:id="rId13"/>
    <p:sldId id="267" r:id="rId14"/>
    <p:sldId id="268" r:id="rId15"/>
    <p:sldId id="316" r:id="rId16"/>
    <p:sldId id="317" r:id="rId17"/>
    <p:sldId id="286" r:id="rId18"/>
  </p:sldIdLst>
  <p:sldSz cx="9144000" cy="5143500" type="screen16x9"/>
  <p:notesSz cx="6858000" cy="9144000"/>
  <p:embeddedFontLst>
    <p:embeddedFont>
      <p:font typeface="Nunito Sans SemiBold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ExtraBold" panose="020B0604020202020204" charset="0"/>
      <p:bold r:id="rId28"/>
      <p:boldItalic r:id="rId29"/>
    </p:embeddedFont>
    <p:embeddedFont>
      <p:font typeface="Nunito Sans Black" panose="020B0604020202020204" charset="0"/>
      <p:bold r:id="rId30"/>
      <p:boldItalic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722"/>
    <a:srgbClr val="FEB391"/>
    <a:srgbClr val="FFF1EB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21A82C-9874-44A2-B1A7-789834B3D06E}">
  <a:tblStyle styleId="{DA21A82C-9874-44A2-B1A7-789834B3D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8" autoAdjust="0"/>
  </p:normalViewPr>
  <p:slideViewPr>
    <p:cSldViewPr snapToGrid="0">
      <p:cViewPr varScale="1">
        <p:scale>
          <a:sx n="91" d="100"/>
          <a:sy n="91" d="100"/>
        </p:scale>
        <p:origin x="78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d3790046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0d3790046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71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d3790046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0d3790046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07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0d3790046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0d37900464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0d37900464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0d37900464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0d3eb4f8d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0d3eb4f8d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0d3eb4f8d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0d3eb4f8d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80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0d3eb4f8d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0d3eb4f8d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573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10d3eb4f8d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10d3eb4f8d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0d3790046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0d3790046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0d379004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0d379004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d3790046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d3790046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d57b91240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d57b91240_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d57b91240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d57b91240_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64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d3eb4f8d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0d3eb4f8d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d3790046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0d3790046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d3790046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0d3790046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8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ypersensitivity Reaction Clinical Cas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502050" y="-58850"/>
            <a:ext cx="2749200" cy="526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2075" y="1257300"/>
            <a:ext cx="4884900" cy="20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2075" y="3362713"/>
            <a:ext cx="4054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-402625" y="3117500"/>
            <a:ext cx="944700" cy="94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10152" y="674706"/>
            <a:ext cx="501932" cy="495450"/>
            <a:chOff x="4245125" y="177113"/>
            <a:chExt cx="726175" cy="716900"/>
          </a:xfrm>
        </p:grpSpPr>
        <p:sp>
          <p:nvSpPr>
            <p:cNvPr id="16" name="Google Shape;16;p2"/>
            <p:cNvSpPr/>
            <p:nvPr/>
          </p:nvSpPr>
          <p:spPr>
            <a:xfrm>
              <a:off x="4245125" y="177113"/>
              <a:ext cx="726175" cy="716900"/>
            </a:xfrm>
            <a:custGeom>
              <a:avLst/>
              <a:gdLst/>
              <a:ahLst/>
              <a:cxnLst/>
              <a:rect l="l" t="t" r="r" b="b"/>
              <a:pathLst>
                <a:path w="29047" h="28676" extrusionOk="0">
                  <a:moveTo>
                    <a:pt x="14636" y="0"/>
                  </a:moveTo>
                  <a:cubicBezTo>
                    <a:pt x="13076" y="0"/>
                    <a:pt x="11720" y="673"/>
                    <a:pt x="10520" y="1264"/>
                  </a:cubicBezTo>
                  <a:cubicBezTo>
                    <a:pt x="10143" y="1449"/>
                    <a:pt x="9791" y="1624"/>
                    <a:pt x="9449" y="1770"/>
                  </a:cubicBezTo>
                  <a:cubicBezTo>
                    <a:pt x="9054" y="1937"/>
                    <a:pt x="8431" y="2126"/>
                    <a:pt x="7779" y="2318"/>
                  </a:cubicBezTo>
                  <a:cubicBezTo>
                    <a:pt x="6159" y="2809"/>
                    <a:pt x="4315" y="3357"/>
                    <a:pt x="3329" y="4343"/>
                  </a:cubicBezTo>
                  <a:cubicBezTo>
                    <a:pt x="2347" y="5333"/>
                    <a:pt x="2165" y="6540"/>
                    <a:pt x="2026" y="7508"/>
                  </a:cubicBezTo>
                  <a:cubicBezTo>
                    <a:pt x="1952" y="8035"/>
                    <a:pt x="1884" y="8487"/>
                    <a:pt x="1717" y="8886"/>
                  </a:cubicBezTo>
                  <a:cubicBezTo>
                    <a:pt x="1589" y="9195"/>
                    <a:pt x="1435" y="9516"/>
                    <a:pt x="1272" y="9861"/>
                  </a:cubicBezTo>
                  <a:cubicBezTo>
                    <a:pt x="674" y="11121"/>
                    <a:pt x="1" y="12549"/>
                    <a:pt x="1" y="14144"/>
                  </a:cubicBezTo>
                  <a:cubicBezTo>
                    <a:pt x="1" y="15703"/>
                    <a:pt x="681" y="17081"/>
                    <a:pt x="1282" y="18298"/>
                  </a:cubicBezTo>
                  <a:cubicBezTo>
                    <a:pt x="1471" y="18679"/>
                    <a:pt x="1649" y="19042"/>
                    <a:pt x="1795" y="19377"/>
                  </a:cubicBezTo>
                  <a:cubicBezTo>
                    <a:pt x="1966" y="19790"/>
                    <a:pt x="2105" y="20381"/>
                    <a:pt x="2251" y="21011"/>
                  </a:cubicBezTo>
                  <a:cubicBezTo>
                    <a:pt x="2578" y="22403"/>
                    <a:pt x="2913" y="23848"/>
                    <a:pt x="3895" y="24827"/>
                  </a:cubicBezTo>
                  <a:cubicBezTo>
                    <a:pt x="4885" y="25820"/>
                    <a:pt x="6391" y="26030"/>
                    <a:pt x="7715" y="26212"/>
                  </a:cubicBezTo>
                  <a:cubicBezTo>
                    <a:pt x="8399" y="26308"/>
                    <a:pt x="9047" y="26400"/>
                    <a:pt x="9449" y="26568"/>
                  </a:cubicBezTo>
                  <a:cubicBezTo>
                    <a:pt x="9833" y="26732"/>
                    <a:pt x="10275" y="26988"/>
                    <a:pt x="10741" y="27255"/>
                  </a:cubicBezTo>
                  <a:cubicBezTo>
                    <a:pt x="11357" y="27611"/>
                    <a:pt x="12015" y="27988"/>
                    <a:pt x="12720" y="28266"/>
                  </a:cubicBezTo>
                  <a:cubicBezTo>
                    <a:pt x="13347" y="28508"/>
                    <a:pt x="14013" y="28675"/>
                    <a:pt x="14717" y="28675"/>
                  </a:cubicBezTo>
                  <a:cubicBezTo>
                    <a:pt x="16220" y="28675"/>
                    <a:pt x="17558" y="27892"/>
                    <a:pt x="18633" y="27262"/>
                  </a:cubicBezTo>
                  <a:cubicBezTo>
                    <a:pt x="19096" y="26991"/>
                    <a:pt x="19538" y="26735"/>
                    <a:pt x="19926" y="26568"/>
                  </a:cubicBezTo>
                  <a:cubicBezTo>
                    <a:pt x="20335" y="26397"/>
                    <a:pt x="20858" y="26287"/>
                    <a:pt x="21410" y="26166"/>
                  </a:cubicBezTo>
                  <a:cubicBezTo>
                    <a:pt x="22567" y="25916"/>
                    <a:pt x="23870" y="25639"/>
                    <a:pt x="24853" y="24653"/>
                  </a:cubicBezTo>
                  <a:cubicBezTo>
                    <a:pt x="25831" y="23666"/>
                    <a:pt x="26230" y="22267"/>
                    <a:pt x="26608" y="20908"/>
                  </a:cubicBezTo>
                  <a:cubicBezTo>
                    <a:pt x="26764" y="20345"/>
                    <a:pt x="26917" y="19815"/>
                    <a:pt x="27085" y="19405"/>
                  </a:cubicBezTo>
                  <a:cubicBezTo>
                    <a:pt x="27234" y="19049"/>
                    <a:pt x="27441" y="18651"/>
                    <a:pt x="27665" y="18216"/>
                  </a:cubicBezTo>
                  <a:cubicBezTo>
                    <a:pt x="28313" y="16963"/>
                    <a:pt x="29043" y="15543"/>
                    <a:pt x="29043" y="14005"/>
                  </a:cubicBezTo>
                  <a:cubicBezTo>
                    <a:pt x="29046" y="12499"/>
                    <a:pt x="28316" y="11207"/>
                    <a:pt x="27725" y="10160"/>
                  </a:cubicBezTo>
                  <a:cubicBezTo>
                    <a:pt x="27480" y="9726"/>
                    <a:pt x="27245" y="9317"/>
                    <a:pt x="27085" y="8928"/>
                  </a:cubicBezTo>
                  <a:cubicBezTo>
                    <a:pt x="26931" y="8562"/>
                    <a:pt x="26786" y="8138"/>
                    <a:pt x="26632" y="7693"/>
                  </a:cubicBezTo>
                  <a:cubicBezTo>
                    <a:pt x="26195" y="6405"/>
                    <a:pt x="25739" y="5070"/>
                    <a:pt x="24731" y="4062"/>
                  </a:cubicBezTo>
                  <a:cubicBezTo>
                    <a:pt x="23720" y="3058"/>
                    <a:pt x="22482" y="2627"/>
                    <a:pt x="21382" y="2257"/>
                  </a:cubicBezTo>
                  <a:cubicBezTo>
                    <a:pt x="20997" y="2122"/>
                    <a:pt x="20598" y="1987"/>
                    <a:pt x="20228" y="1826"/>
                  </a:cubicBezTo>
                  <a:cubicBezTo>
                    <a:pt x="19940" y="1709"/>
                    <a:pt x="19619" y="1559"/>
                    <a:pt x="19281" y="1403"/>
                  </a:cubicBezTo>
                  <a:cubicBezTo>
                    <a:pt x="18480" y="1033"/>
                    <a:pt x="17612" y="630"/>
                    <a:pt x="16722" y="356"/>
                  </a:cubicBezTo>
                  <a:cubicBezTo>
                    <a:pt x="16038" y="143"/>
                    <a:pt x="15337" y="0"/>
                    <a:pt x="1463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56300" y="272163"/>
              <a:ext cx="516200" cy="516200"/>
            </a:xfrm>
            <a:custGeom>
              <a:avLst/>
              <a:gdLst/>
              <a:ahLst/>
              <a:cxnLst/>
              <a:rect l="l" t="t" r="r" b="b"/>
              <a:pathLst>
                <a:path w="20648" h="20648" extrusionOk="0">
                  <a:moveTo>
                    <a:pt x="10324" y="0"/>
                  </a:moveTo>
                  <a:cubicBezTo>
                    <a:pt x="4624" y="0"/>
                    <a:pt x="0" y="4621"/>
                    <a:pt x="0" y="10324"/>
                  </a:cubicBezTo>
                  <a:cubicBezTo>
                    <a:pt x="0" y="16027"/>
                    <a:pt x="4624" y="20648"/>
                    <a:pt x="10324" y="20648"/>
                  </a:cubicBezTo>
                  <a:cubicBezTo>
                    <a:pt x="16027" y="20648"/>
                    <a:pt x="20648" y="16027"/>
                    <a:pt x="20648" y="10324"/>
                  </a:cubicBezTo>
                  <a:cubicBezTo>
                    <a:pt x="20648" y="4621"/>
                    <a:pt x="16027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03250" y="356613"/>
              <a:ext cx="201800" cy="322950"/>
            </a:xfrm>
            <a:custGeom>
              <a:avLst/>
              <a:gdLst/>
              <a:ahLst/>
              <a:cxnLst/>
              <a:rect l="l" t="t" r="r" b="b"/>
              <a:pathLst>
                <a:path w="8072" h="12918" extrusionOk="0">
                  <a:moveTo>
                    <a:pt x="3444" y="1"/>
                  </a:moveTo>
                  <a:cubicBezTo>
                    <a:pt x="3400" y="1"/>
                    <a:pt x="3356" y="2"/>
                    <a:pt x="3312" y="4"/>
                  </a:cubicBezTo>
                  <a:lnTo>
                    <a:pt x="2731" y="36"/>
                  </a:lnTo>
                  <a:cubicBezTo>
                    <a:pt x="1574" y="93"/>
                    <a:pt x="588" y="898"/>
                    <a:pt x="296" y="2023"/>
                  </a:cubicBezTo>
                  <a:cubicBezTo>
                    <a:pt x="1" y="3158"/>
                    <a:pt x="485" y="4354"/>
                    <a:pt x="1489" y="4963"/>
                  </a:cubicBezTo>
                  <a:lnTo>
                    <a:pt x="2130" y="5355"/>
                  </a:lnTo>
                  <a:cubicBezTo>
                    <a:pt x="3970" y="6472"/>
                    <a:pt x="4675" y="8801"/>
                    <a:pt x="3764" y="10755"/>
                  </a:cubicBezTo>
                  <a:cubicBezTo>
                    <a:pt x="3358" y="11627"/>
                    <a:pt x="3874" y="12649"/>
                    <a:pt x="4817" y="12845"/>
                  </a:cubicBezTo>
                  <a:lnTo>
                    <a:pt x="5013" y="12884"/>
                  </a:lnTo>
                  <a:cubicBezTo>
                    <a:pt x="5124" y="12906"/>
                    <a:pt x="5234" y="12917"/>
                    <a:pt x="5343" y="12917"/>
                  </a:cubicBezTo>
                  <a:cubicBezTo>
                    <a:pt x="6031" y="12917"/>
                    <a:pt x="6663" y="12486"/>
                    <a:pt x="6896" y="11816"/>
                  </a:cubicBezTo>
                  <a:cubicBezTo>
                    <a:pt x="8071" y="8470"/>
                    <a:pt x="7729" y="4778"/>
                    <a:pt x="5964" y="1706"/>
                  </a:cubicBezTo>
                  <a:lnTo>
                    <a:pt x="5754" y="1339"/>
                  </a:lnTo>
                  <a:cubicBezTo>
                    <a:pt x="5277" y="509"/>
                    <a:pt x="4395" y="1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5159450" y="339975"/>
            <a:ext cx="501900" cy="50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557650" y="4206288"/>
            <a:ext cx="726150" cy="716900"/>
            <a:chOff x="986250" y="3741563"/>
            <a:chExt cx="726150" cy="716900"/>
          </a:xfrm>
        </p:grpSpPr>
        <p:sp>
          <p:nvSpPr>
            <p:cNvPr id="21" name="Google Shape;21;p2"/>
            <p:cNvSpPr/>
            <p:nvPr/>
          </p:nvSpPr>
          <p:spPr>
            <a:xfrm>
              <a:off x="986250" y="3741563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2" y="1"/>
                  </a:moveTo>
                  <a:cubicBezTo>
                    <a:pt x="13072" y="1"/>
                    <a:pt x="11716" y="674"/>
                    <a:pt x="10520" y="1264"/>
                  </a:cubicBezTo>
                  <a:cubicBezTo>
                    <a:pt x="10139" y="1450"/>
                    <a:pt x="9787" y="1624"/>
                    <a:pt x="9445" y="1770"/>
                  </a:cubicBezTo>
                  <a:cubicBezTo>
                    <a:pt x="9050" y="1937"/>
                    <a:pt x="8430" y="2126"/>
                    <a:pt x="7779" y="2318"/>
                  </a:cubicBezTo>
                  <a:cubicBezTo>
                    <a:pt x="6159" y="2813"/>
                    <a:pt x="4315" y="3358"/>
                    <a:pt x="3325" y="4347"/>
                  </a:cubicBezTo>
                  <a:cubicBezTo>
                    <a:pt x="2339" y="5333"/>
                    <a:pt x="2161" y="6544"/>
                    <a:pt x="2022" y="7509"/>
                  </a:cubicBezTo>
                  <a:cubicBezTo>
                    <a:pt x="1948" y="8039"/>
                    <a:pt x="1880" y="8491"/>
                    <a:pt x="1709" y="8890"/>
                  </a:cubicBezTo>
                  <a:cubicBezTo>
                    <a:pt x="1585" y="9196"/>
                    <a:pt x="1431" y="9520"/>
                    <a:pt x="1268" y="9862"/>
                  </a:cubicBezTo>
                  <a:cubicBezTo>
                    <a:pt x="673" y="11122"/>
                    <a:pt x="0" y="12546"/>
                    <a:pt x="0" y="14141"/>
                  </a:cubicBezTo>
                  <a:cubicBezTo>
                    <a:pt x="0" y="15703"/>
                    <a:pt x="680" y="17081"/>
                    <a:pt x="1282" y="18295"/>
                  </a:cubicBezTo>
                  <a:cubicBezTo>
                    <a:pt x="1471" y="18679"/>
                    <a:pt x="1649" y="19039"/>
                    <a:pt x="1791" y="19377"/>
                  </a:cubicBezTo>
                  <a:cubicBezTo>
                    <a:pt x="1965" y="19787"/>
                    <a:pt x="2104" y="20378"/>
                    <a:pt x="2250" y="21008"/>
                  </a:cubicBezTo>
                  <a:cubicBezTo>
                    <a:pt x="2574" y="22400"/>
                    <a:pt x="2912" y="23845"/>
                    <a:pt x="3891" y="24827"/>
                  </a:cubicBezTo>
                  <a:cubicBezTo>
                    <a:pt x="4885" y="25817"/>
                    <a:pt x="6390" y="26027"/>
                    <a:pt x="7715" y="26212"/>
                  </a:cubicBezTo>
                  <a:cubicBezTo>
                    <a:pt x="8398" y="26308"/>
                    <a:pt x="9046" y="26401"/>
                    <a:pt x="9445" y="26568"/>
                  </a:cubicBezTo>
                  <a:cubicBezTo>
                    <a:pt x="9833" y="26732"/>
                    <a:pt x="10271" y="26985"/>
                    <a:pt x="10737" y="27255"/>
                  </a:cubicBezTo>
                  <a:cubicBezTo>
                    <a:pt x="11353" y="27611"/>
                    <a:pt x="12012" y="27989"/>
                    <a:pt x="12716" y="28263"/>
                  </a:cubicBezTo>
                  <a:cubicBezTo>
                    <a:pt x="13343" y="28508"/>
                    <a:pt x="14009" y="28676"/>
                    <a:pt x="14713" y="28676"/>
                  </a:cubicBezTo>
                  <a:cubicBezTo>
                    <a:pt x="16216" y="28676"/>
                    <a:pt x="17554" y="27893"/>
                    <a:pt x="18629" y="27262"/>
                  </a:cubicBezTo>
                  <a:cubicBezTo>
                    <a:pt x="19092" y="26988"/>
                    <a:pt x="19534" y="26736"/>
                    <a:pt x="19922" y="26568"/>
                  </a:cubicBezTo>
                  <a:cubicBezTo>
                    <a:pt x="20331" y="26394"/>
                    <a:pt x="20854" y="26283"/>
                    <a:pt x="21410" y="26166"/>
                  </a:cubicBezTo>
                  <a:cubicBezTo>
                    <a:pt x="22567" y="25917"/>
                    <a:pt x="23866" y="25636"/>
                    <a:pt x="24849" y="24653"/>
                  </a:cubicBezTo>
                  <a:cubicBezTo>
                    <a:pt x="25828" y="23667"/>
                    <a:pt x="26226" y="22268"/>
                    <a:pt x="26604" y="20908"/>
                  </a:cubicBezTo>
                  <a:cubicBezTo>
                    <a:pt x="26760" y="20346"/>
                    <a:pt x="26913" y="19812"/>
                    <a:pt x="27081" y="19406"/>
                  </a:cubicBezTo>
                  <a:cubicBezTo>
                    <a:pt x="27230" y="19050"/>
                    <a:pt x="27437" y="18647"/>
                    <a:pt x="27661" y="18217"/>
                  </a:cubicBezTo>
                  <a:cubicBezTo>
                    <a:pt x="28309" y="16964"/>
                    <a:pt x="29039" y="15543"/>
                    <a:pt x="29039" y="14005"/>
                  </a:cubicBezTo>
                  <a:cubicBezTo>
                    <a:pt x="29046" y="12500"/>
                    <a:pt x="28312" y="11204"/>
                    <a:pt x="27725" y="10161"/>
                  </a:cubicBezTo>
                  <a:cubicBezTo>
                    <a:pt x="27476" y="9726"/>
                    <a:pt x="27244" y="9317"/>
                    <a:pt x="27084" y="8929"/>
                  </a:cubicBezTo>
                  <a:cubicBezTo>
                    <a:pt x="26928" y="8562"/>
                    <a:pt x="26782" y="8139"/>
                    <a:pt x="26632" y="7694"/>
                  </a:cubicBezTo>
                  <a:cubicBezTo>
                    <a:pt x="26191" y="6405"/>
                    <a:pt x="25739" y="5070"/>
                    <a:pt x="24728" y="4063"/>
                  </a:cubicBezTo>
                  <a:cubicBezTo>
                    <a:pt x="23720" y="3059"/>
                    <a:pt x="22481" y="2628"/>
                    <a:pt x="21381" y="2258"/>
                  </a:cubicBezTo>
                  <a:cubicBezTo>
                    <a:pt x="20997" y="2122"/>
                    <a:pt x="20594" y="1991"/>
                    <a:pt x="20228" y="1827"/>
                  </a:cubicBezTo>
                  <a:cubicBezTo>
                    <a:pt x="19936" y="1709"/>
                    <a:pt x="19615" y="1560"/>
                    <a:pt x="19281" y="1403"/>
                  </a:cubicBezTo>
                  <a:cubicBezTo>
                    <a:pt x="18476" y="1033"/>
                    <a:pt x="17608" y="631"/>
                    <a:pt x="16718" y="357"/>
                  </a:cubicBezTo>
                  <a:cubicBezTo>
                    <a:pt x="16034" y="143"/>
                    <a:pt x="15333" y="1"/>
                    <a:pt x="146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06125" y="3850763"/>
              <a:ext cx="395525" cy="500550"/>
            </a:xfrm>
            <a:custGeom>
              <a:avLst/>
              <a:gdLst/>
              <a:ahLst/>
              <a:cxnLst/>
              <a:rect l="l" t="t" r="r" b="b"/>
              <a:pathLst>
                <a:path w="15821" h="20022" extrusionOk="0">
                  <a:moveTo>
                    <a:pt x="6686" y="0"/>
                  </a:moveTo>
                  <a:cubicBezTo>
                    <a:pt x="6162" y="0"/>
                    <a:pt x="5638" y="103"/>
                    <a:pt x="5145" y="293"/>
                  </a:cubicBezTo>
                  <a:lnTo>
                    <a:pt x="4376" y="588"/>
                  </a:lnTo>
                  <a:cubicBezTo>
                    <a:pt x="3860" y="780"/>
                    <a:pt x="3393" y="1076"/>
                    <a:pt x="2998" y="1457"/>
                  </a:cubicBezTo>
                  <a:cubicBezTo>
                    <a:pt x="2240" y="2194"/>
                    <a:pt x="1770" y="2938"/>
                    <a:pt x="1492" y="3639"/>
                  </a:cubicBezTo>
                  <a:lnTo>
                    <a:pt x="1143" y="5223"/>
                  </a:lnTo>
                  <a:cubicBezTo>
                    <a:pt x="1072" y="6547"/>
                    <a:pt x="1553" y="7469"/>
                    <a:pt x="1553" y="7469"/>
                  </a:cubicBezTo>
                  <a:cubicBezTo>
                    <a:pt x="1553" y="7469"/>
                    <a:pt x="649" y="10873"/>
                    <a:pt x="2265" y="13859"/>
                  </a:cubicBezTo>
                  <a:cubicBezTo>
                    <a:pt x="2510" y="14315"/>
                    <a:pt x="2806" y="14739"/>
                    <a:pt x="3148" y="15130"/>
                  </a:cubicBezTo>
                  <a:lnTo>
                    <a:pt x="4361" y="16237"/>
                  </a:lnTo>
                  <a:cubicBezTo>
                    <a:pt x="4693" y="16476"/>
                    <a:pt x="5034" y="16690"/>
                    <a:pt x="5394" y="16875"/>
                  </a:cubicBezTo>
                  <a:cubicBezTo>
                    <a:pt x="5810" y="17426"/>
                    <a:pt x="6284" y="17935"/>
                    <a:pt x="6804" y="18391"/>
                  </a:cubicBezTo>
                  <a:lnTo>
                    <a:pt x="7772" y="19135"/>
                  </a:lnTo>
                  <a:cubicBezTo>
                    <a:pt x="8395" y="19541"/>
                    <a:pt x="9107" y="19872"/>
                    <a:pt x="9869" y="19979"/>
                  </a:cubicBezTo>
                  <a:cubicBezTo>
                    <a:pt x="10079" y="20007"/>
                    <a:pt x="10291" y="20022"/>
                    <a:pt x="10503" y="20022"/>
                  </a:cubicBezTo>
                  <a:cubicBezTo>
                    <a:pt x="10949" y="20022"/>
                    <a:pt x="11394" y="19958"/>
                    <a:pt x="11827" y="19833"/>
                  </a:cubicBezTo>
                  <a:cubicBezTo>
                    <a:pt x="12503" y="19637"/>
                    <a:pt x="13133" y="19306"/>
                    <a:pt x="13678" y="18857"/>
                  </a:cubicBezTo>
                  <a:lnTo>
                    <a:pt x="14568" y="17943"/>
                  </a:lnTo>
                  <a:cubicBezTo>
                    <a:pt x="14945" y="17451"/>
                    <a:pt x="15248" y="16903"/>
                    <a:pt x="15458" y="16319"/>
                  </a:cubicBezTo>
                  <a:cubicBezTo>
                    <a:pt x="15657" y="15789"/>
                    <a:pt x="15771" y="15226"/>
                    <a:pt x="15785" y="14657"/>
                  </a:cubicBezTo>
                  <a:cubicBezTo>
                    <a:pt x="15821" y="12613"/>
                    <a:pt x="14977" y="11731"/>
                    <a:pt x="14447" y="11556"/>
                  </a:cubicBezTo>
                  <a:cubicBezTo>
                    <a:pt x="14346" y="11522"/>
                    <a:pt x="14230" y="11506"/>
                    <a:pt x="14103" y="11506"/>
                  </a:cubicBezTo>
                  <a:cubicBezTo>
                    <a:pt x="13567" y="11506"/>
                    <a:pt x="12819" y="11790"/>
                    <a:pt x="12051" y="12190"/>
                  </a:cubicBezTo>
                  <a:cubicBezTo>
                    <a:pt x="11149" y="12659"/>
                    <a:pt x="8882" y="12969"/>
                    <a:pt x="7931" y="12969"/>
                  </a:cubicBezTo>
                  <a:cubicBezTo>
                    <a:pt x="7880" y="12969"/>
                    <a:pt x="7833" y="12968"/>
                    <a:pt x="7790" y="12966"/>
                  </a:cubicBezTo>
                  <a:cubicBezTo>
                    <a:pt x="7707" y="12962"/>
                    <a:pt x="7626" y="12961"/>
                    <a:pt x="7547" y="12961"/>
                  </a:cubicBezTo>
                  <a:cubicBezTo>
                    <a:pt x="6805" y="12961"/>
                    <a:pt x="6166" y="13117"/>
                    <a:pt x="5497" y="13564"/>
                  </a:cubicBezTo>
                  <a:cubicBezTo>
                    <a:pt x="4760" y="14055"/>
                    <a:pt x="4899" y="15290"/>
                    <a:pt x="4899" y="15290"/>
                  </a:cubicBezTo>
                  <a:cubicBezTo>
                    <a:pt x="1" y="11909"/>
                    <a:pt x="2432" y="8103"/>
                    <a:pt x="2432" y="8103"/>
                  </a:cubicBezTo>
                  <a:lnTo>
                    <a:pt x="2432" y="8103"/>
                  </a:lnTo>
                  <a:cubicBezTo>
                    <a:pt x="2985" y="8368"/>
                    <a:pt x="3587" y="8429"/>
                    <a:pt x="4025" y="8429"/>
                  </a:cubicBezTo>
                  <a:cubicBezTo>
                    <a:pt x="4399" y="8429"/>
                    <a:pt x="4653" y="8384"/>
                    <a:pt x="4653" y="8384"/>
                  </a:cubicBezTo>
                  <a:cubicBezTo>
                    <a:pt x="10502" y="7505"/>
                    <a:pt x="10819" y="4931"/>
                    <a:pt x="10748" y="3347"/>
                  </a:cubicBezTo>
                  <a:cubicBezTo>
                    <a:pt x="10719" y="2678"/>
                    <a:pt x="10068" y="1603"/>
                    <a:pt x="9018" y="848"/>
                  </a:cubicBezTo>
                  <a:lnTo>
                    <a:pt x="8021" y="239"/>
                  </a:lnTo>
                  <a:cubicBezTo>
                    <a:pt x="7953" y="214"/>
                    <a:pt x="7882" y="193"/>
                    <a:pt x="7815" y="168"/>
                  </a:cubicBezTo>
                  <a:cubicBezTo>
                    <a:pt x="7446" y="54"/>
                    <a:pt x="7066" y="0"/>
                    <a:pt x="668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8825" y="4085863"/>
              <a:ext cx="67750" cy="58075"/>
            </a:xfrm>
            <a:custGeom>
              <a:avLst/>
              <a:gdLst/>
              <a:ahLst/>
              <a:cxnLst/>
              <a:rect l="l" t="t" r="r" b="b"/>
              <a:pathLst>
                <a:path w="2710" h="2323" extrusionOk="0">
                  <a:moveTo>
                    <a:pt x="1552" y="13"/>
                  </a:moveTo>
                  <a:cubicBezTo>
                    <a:pt x="2186" y="16"/>
                    <a:pt x="2702" y="529"/>
                    <a:pt x="2702" y="1162"/>
                  </a:cubicBezTo>
                  <a:cubicBezTo>
                    <a:pt x="2702" y="1854"/>
                    <a:pt x="2135" y="2312"/>
                    <a:pt x="1544" y="2312"/>
                  </a:cubicBezTo>
                  <a:cubicBezTo>
                    <a:pt x="1262" y="2312"/>
                    <a:pt x="974" y="2208"/>
                    <a:pt x="741" y="1974"/>
                  </a:cubicBezTo>
                  <a:cubicBezTo>
                    <a:pt x="18" y="1251"/>
                    <a:pt x="531" y="13"/>
                    <a:pt x="1552" y="13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30" y="344"/>
                  </a:cubicBezTo>
                  <a:cubicBezTo>
                    <a:pt x="0" y="1073"/>
                    <a:pt x="520" y="2323"/>
                    <a:pt x="1552" y="2323"/>
                  </a:cubicBezTo>
                  <a:cubicBezTo>
                    <a:pt x="2193" y="2319"/>
                    <a:pt x="2709" y="1800"/>
                    <a:pt x="2709" y="1162"/>
                  </a:cubicBezTo>
                  <a:cubicBezTo>
                    <a:pt x="2709" y="464"/>
                    <a:pt x="2138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28825" y="38294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7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8" y="1791"/>
                    <a:pt x="2308" y="1154"/>
                  </a:cubicBezTo>
                  <a:cubicBezTo>
                    <a:pt x="2308" y="517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68075" y="429618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1"/>
                  </a:moveTo>
                  <a:cubicBezTo>
                    <a:pt x="516" y="1"/>
                    <a:pt x="0" y="517"/>
                    <a:pt x="0" y="1154"/>
                  </a:cubicBezTo>
                  <a:cubicBezTo>
                    <a:pt x="0" y="1792"/>
                    <a:pt x="516" y="2308"/>
                    <a:pt x="1154" y="2308"/>
                  </a:cubicBezTo>
                  <a:cubicBezTo>
                    <a:pt x="1791" y="2308"/>
                    <a:pt x="2307" y="1792"/>
                    <a:pt x="2307" y="1154"/>
                  </a:cubicBezTo>
                  <a:cubicBezTo>
                    <a:pt x="2307" y="517"/>
                    <a:pt x="1791" y="1"/>
                    <a:pt x="115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49600" y="42193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6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7" y="1791"/>
                    <a:pt x="2307" y="1154"/>
                  </a:cubicBezTo>
                  <a:cubicBezTo>
                    <a:pt x="2307" y="516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30825" y="4106188"/>
              <a:ext cx="31775" cy="31700"/>
            </a:xfrm>
            <a:custGeom>
              <a:avLst/>
              <a:gdLst/>
              <a:ahLst/>
              <a:cxnLst/>
              <a:rect l="l" t="t" r="r" b="b"/>
              <a:pathLst>
                <a:path w="1271" h="1268" extrusionOk="0">
                  <a:moveTo>
                    <a:pt x="634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6" y="1268"/>
                    <a:pt x="1271" y="983"/>
                    <a:pt x="1271" y="634"/>
                  </a:cubicBezTo>
                  <a:cubicBezTo>
                    <a:pt x="1271" y="282"/>
                    <a:pt x="986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18150" y="4044438"/>
              <a:ext cx="31700" cy="31775"/>
            </a:xfrm>
            <a:custGeom>
              <a:avLst/>
              <a:gdLst/>
              <a:ahLst/>
              <a:cxnLst/>
              <a:rect l="l" t="t" r="r" b="b"/>
              <a:pathLst>
                <a:path w="1268" h="1271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6"/>
                    <a:pt x="282" y="1271"/>
                    <a:pt x="634" y="1271"/>
                  </a:cubicBezTo>
                  <a:cubicBezTo>
                    <a:pt x="983" y="1271"/>
                    <a:pt x="1268" y="986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41475" y="429343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1"/>
                  </a:moveTo>
                  <a:cubicBezTo>
                    <a:pt x="282" y="1"/>
                    <a:pt x="0" y="285"/>
                    <a:pt x="0" y="638"/>
                  </a:cubicBezTo>
                  <a:cubicBezTo>
                    <a:pt x="0" y="987"/>
                    <a:pt x="282" y="1272"/>
                    <a:pt x="634" y="1272"/>
                  </a:cubicBezTo>
                  <a:cubicBezTo>
                    <a:pt x="983" y="1272"/>
                    <a:pt x="1268" y="987"/>
                    <a:pt x="1268" y="638"/>
                  </a:cubicBezTo>
                  <a:cubicBezTo>
                    <a:pt x="1268" y="285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06525" y="393878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7"/>
                    <a:pt x="282" y="1271"/>
                    <a:pt x="634" y="1271"/>
                  </a:cubicBezTo>
                  <a:cubicBezTo>
                    <a:pt x="983" y="1271"/>
                    <a:pt x="1268" y="987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23025" y="38013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5" y="1"/>
                    <a:pt x="0" y="282"/>
                    <a:pt x="0" y="635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3" y="1268"/>
                    <a:pt x="1267" y="983"/>
                    <a:pt x="1267" y="635"/>
                  </a:cubicBezTo>
                  <a:cubicBezTo>
                    <a:pt x="1267" y="282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85925" y="42664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2" y="1"/>
                    <a:pt x="1" y="286"/>
                    <a:pt x="1" y="635"/>
                  </a:cubicBezTo>
                  <a:cubicBezTo>
                    <a:pt x="1" y="987"/>
                    <a:pt x="282" y="1268"/>
                    <a:pt x="634" y="1268"/>
                  </a:cubicBezTo>
                  <a:cubicBezTo>
                    <a:pt x="983" y="1268"/>
                    <a:pt x="1268" y="987"/>
                    <a:pt x="1268" y="635"/>
                  </a:cubicBezTo>
                  <a:cubicBezTo>
                    <a:pt x="1268" y="286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75500" y="3901413"/>
              <a:ext cx="31725" cy="31700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2" y="0"/>
                    <a:pt x="1" y="282"/>
                    <a:pt x="1" y="634"/>
                  </a:cubicBezTo>
                  <a:cubicBezTo>
                    <a:pt x="1" y="983"/>
                    <a:pt x="282" y="1268"/>
                    <a:pt x="635" y="1268"/>
                  </a:cubicBezTo>
                  <a:cubicBezTo>
                    <a:pt x="984" y="1268"/>
                    <a:pt x="1268" y="983"/>
                    <a:pt x="1268" y="634"/>
                  </a:cubicBezTo>
                  <a:cubicBezTo>
                    <a:pt x="1268" y="282"/>
                    <a:pt x="984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82275" y="4031338"/>
              <a:ext cx="44950" cy="44875"/>
            </a:xfrm>
            <a:custGeom>
              <a:avLst/>
              <a:gdLst/>
              <a:ahLst/>
              <a:cxnLst/>
              <a:rect l="l" t="t" r="r" b="b"/>
              <a:pathLst>
                <a:path w="1798" h="1795" extrusionOk="0">
                  <a:moveTo>
                    <a:pt x="897" y="1"/>
                  </a:moveTo>
                  <a:cubicBezTo>
                    <a:pt x="402" y="1"/>
                    <a:pt x="0" y="399"/>
                    <a:pt x="0" y="898"/>
                  </a:cubicBezTo>
                  <a:cubicBezTo>
                    <a:pt x="0" y="1393"/>
                    <a:pt x="402" y="1795"/>
                    <a:pt x="897" y="1795"/>
                  </a:cubicBezTo>
                  <a:cubicBezTo>
                    <a:pt x="1396" y="1795"/>
                    <a:pt x="1798" y="1393"/>
                    <a:pt x="1798" y="898"/>
                  </a:cubicBezTo>
                  <a:cubicBezTo>
                    <a:pt x="1798" y="399"/>
                    <a:pt x="1396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44375" y="4382788"/>
              <a:ext cx="31800" cy="31725"/>
            </a:xfrm>
            <a:custGeom>
              <a:avLst/>
              <a:gdLst/>
              <a:ahLst/>
              <a:cxnLst/>
              <a:rect l="l" t="t" r="r" b="b"/>
              <a:pathLst>
                <a:path w="1272" h="1269" extrusionOk="0">
                  <a:moveTo>
                    <a:pt x="638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8" y="1268"/>
                  </a:cubicBezTo>
                  <a:cubicBezTo>
                    <a:pt x="987" y="1268"/>
                    <a:pt x="1271" y="983"/>
                    <a:pt x="1271" y="634"/>
                  </a:cubicBezTo>
                  <a:cubicBezTo>
                    <a:pt x="1271" y="282"/>
                    <a:pt x="98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581222" y="2824175"/>
            <a:ext cx="3850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3877075" y="1787425"/>
            <a:ext cx="4554600" cy="9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4837263" y="-380100"/>
            <a:ext cx="1294500" cy="1294500"/>
            <a:chOff x="7471550" y="-111725"/>
            <a:chExt cx="1294500" cy="1294500"/>
          </a:xfrm>
        </p:grpSpPr>
        <p:grpSp>
          <p:nvGrpSpPr>
            <p:cNvPr id="214" name="Google Shape;214;p14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215" name="Google Shape;215;p14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Nunito Sans SemiBold"/>
                  <a:ea typeface="Nunito Sans SemiBold"/>
                  <a:cs typeface="Nunito Sans SemiBold"/>
                  <a:sym typeface="Nunito Sans SemiBold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Nunito Sans SemiBold"/>
                  <a:ea typeface="Nunito Sans SemiBold"/>
                  <a:cs typeface="Nunito Sans SemiBold"/>
                  <a:sym typeface="Nunito Sans SemiBold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Nunito Sans SemiBold"/>
                  <a:ea typeface="Nunito Sans SemiBold"/>
                  <a:cs typeface="Nunito Sans SemiBold"/>
                  <a:sym typeface="Nunito Sans SemiBold"/>
                </a:endParaRPr>
              </a:p>
            </p:txBody>
          </p:sp>
        </p:grpSp>
        <p:sp>
          <p:nvSpPr>
            <p:cNvPr id="218" name="Google Shape;218;p14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endParaRPr>
            </a:p>
          </p:txBody>
        </p:sp>
      </p:grpSp>
      <p:cxnSp>
        <p:nvCxnSpPr>
          <p:cNvPr id="219" name="Google Shape;219;p14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4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4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4"/>
          <p:cNvSpPr txBox="1">
            <a:spLocks noGrp="1"/>
          </p:cNvSpPr>
          <p:nvPr>
            <p:ph type="title" idx="2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1415850" y="1553650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1"/>
          </p:nvPr>
        </p:nvSpPr>
        <p:spPr>
          <a:xfrm>
            <a:off x="1415850" y="2140177"/>
            <a:ext cx="25743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title" idx="2"/>
          </p:nvPr>
        </p:nvSpPr>
        <p:spPr>
          <a:xfrm>
            <a:off x="3610639" y="33787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3"/>
          </p:nvPr>
        </p:nvSpPr>
        <p:spPr>
          <a:xfrm>
            <a:off x="3610639" y="3965305"/>
            <a:ext cx="25743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title" idx="4"/>
          </p:nvPr>
        </p:nvSpPr>
        <p:spPr>
          <a:xfrm>
            <a:off x="5857625" y="1553650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5"/>
          </p:nvPr>
        </p:nvSpPr>
        <p:spPr>
          <a:xfrm>
            <a:off x="5857625" y="2140196"/>
            <a:ext cx="25743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title" idx="6"/>
          </p:nvPr>
        </p:nvSpPr>
        <p:spPr>
          <a:xfrm>
            <a:off x="712075" y="535525"/>
            <a:ext cx="4572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58" name="Google Shape;358;p22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2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0" name="Google Shape;360;p22"/>
          <p:cNvGrpSpPr/>
          <p:nvPr/>
        </p:nvGrpSpPr>
        <p:grpSpPr>
          <a:xfrm>
            <a:off x="-206625" y="3378763"/>
            <a:ext cx="1294500" cy="1294500"/>
            <a:chOff x="7471550" y="-111725"/>
            <a:chExt cx="1294500" cy="1294500"/>
          </a:xfrm>
        </p:grpSpPr>
        <p:grpSp>
          <p:nvGrpSpPr>
            <p:cNvPr id="361" name="Google Shape;361;p22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362" name="Google Shape;362;p22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5" name="Google Shape;365;p22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6" name="Google Shape;366;p22"/>
          <p:cNvCxnSpPr/>
          <p:nvPr/>
        </p:nvCxnSpPr>
        <p:spPr>
          <a:xfrm>
            <a:off x="712065" y="4383588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2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22"/>
          <p:cNvGrpSpPr/>
          <p:nvPr/>
        </p:nvGrpSpPr>
        <p:grpSpPr>
          <a:xfrm>
            <a:off x="8262477" y="1221356"/>
            <a:ext cx="501932" cy="495450"/>
            <a:chOff x="4245125" y="177113"/>
            <a:chExt cx="726175" cy="716900"/>
          </a:xfrm>
        </p:grpSpPr>
        <p:sp>
          <p:nvSpPr>
            <p:cNvPr id="369" name="Google Shape;369;p22"/>
            <p:cNvSpPr/>
            <p:nvPr/>
          </p:nvSpPr>
          <p:spPr>
            <a:xfrm>
              <a:off x="4245125" y="177113"/>
              <a:ext cx="726175" cy="716900"/>
            </a:xfrm>
            <a:custGeom>
              <a:avLst/>
              <a:gdLst/>
              <a:ahLst/>
              <a:cxnLst/>
              <a:rect l="l" t="t" r="r" b="b"/>
              <a:pathLst>
                <a:path w="29047" h="28676" extrusionOk="0">
                  <a:moveTo>
                    <a:pt x="14636" y="0"/>
                  </a:moveTo>
                  <a:cubicBezTo>
                    <a:pt x="13076" y="0"/>
                    <a:pt x="11720" y="673"/>
                    <a:pt x="10520" y="1264"/>
                  </a:cubicBezTo>
                  <a:cubicBezTo>
                    <a:pt x="10143" y="1449"/>
                    <a:pt x="9791" y="1624"/>
                    <a:pt x="9449" y="1770"/>
                  </a:cubicBezTo>
                  <a:cubicBezTo>
                    <a:pt x="9054" y="1937"/>
                    <a:pt x="8431" y="2126"/>
                    <a:pt x="7779" y="2318"/>
                  </a:cubicBezTo>
                  <a:cubicBezTo>
                    <a:pt x="6159" y="2809"/>
                    <a:pt x="4315" y="3357"/>
                    <a:pt x="3329" y="4343"/>
                  </a:cubicBezTo>
                  <a:cubicBezTo>
                    <a:pt x="2347" y="5333"/>
                    <a:pt x="2165" y="6540"/>
                    <a:pt x="2026" y="7508"/>
                  </a:cubicBezTo>
                  <a:cubicBezTo>
                    <a:pt x="1952" y="8035"/>
                    <a:pt x="1884" y="8487"/>
                    <a:pt x="1717" y="8886"/>
                  </a:cubicBezTo>
                  <a:cubicBezTo>
                    <a:pt x="1589" y="9195"/>
                    <a:pt x="1435" y="9516"/>
                    <a:pt x="1272" y="9861"/>
                  </a:cubicBezTo>
                  <a:cubicBezTo>
                    <a:pt x="674" y="11121"/>
                    <a:pt x="1" y="12549"/>
                    <a:pt x="1" y="14144"/>
                  </a:cubicBezTo>
                  <a:cubicBezTo>
                    <a:pt x="1" y="15703"/>
                    <a:pt x="681" y="17081"/>
                    <a:pt x="1282" y="18298"/>
                  </a:cubicBezTo>
                  <a:cubicBezTo>
                    <a:pt x="1471" y="18679"/>
                    <a:pt x="1649" y="19042"/>
                    <a:pt x="1795" y="19377"/>
                  </a:cubicBezTo>
                  <a:cubicBezTo>
                    <a:pt x="1966" y="19790"/>
                    <a:pt x="2105" y="20381"/>
                    <a:pt x="2251" y="21011"/>
                  </a:cubicBezTo>
                  <a:cubicBezTo>
                    <a:pt x="2578" y="22403"/>
                    <a:pt x="2913" y="23848"/>
                    <a:pt x="3895" y="24827"/>
                  </a:cubicBezTo>
                  <a:cubicBezTo>
                    <a:pt x="4885" y="25820"/>
                    <a:pt x="6391" y="26030"/>
                    <a:pt x="7715" y="26212"/>
                  </a:cubicBezTo>
                  <a:cubicBezTo>
                    <a:pt x="8399" y="26308"/>
                    <a:pt x="9047" y="26400"/>
                    <a:pt x="9449" y="26568"/>
                  </a:cubicBezTo>
                  <a:cubicBezTo>
                    <a:pt x="9833" y="26732"/>
                    <a:pt x="10275" y="26988"/>
                    <a:pt x="10741" y="27255"/>
                  </a:cubicBezTo>
                  <a:cubicBezTo>
                    <a:pt x="11357" y="27611"/>
                    <a:pt x="12015" y="27988"/>
                    <a:pt x="12720" y="28266"/>
                  </a:cubicBezTo>
                  <a:cubicBezTo>
                    <a:pt x="13347" y="28508"/>
                    <a:pt x="14013" y="28675"/>
                    <a:pt x="14717" y="28675"/>
                  </a:cubicBezTo>
                  <a:cubicBezTo>
                    <a:pt x="16220" y="28675"/>
                    <a:pt x="17558" y="27892"/>
                    <a:pt x="18633" y="27262"/>
                  </a:cubicBezTo>
                  <a:cubicBezTo>
                    <a:pt x="19096" y="26991"/>
                    <a:pt x="19538" y="26735"/>
                    <a:pt x="19926" y="26568"/>
                  </a:cubicBezTo>
                  <a:cubicBezTo>
                    <a:pt x="20335" y="26397"/>
                    <a:pt x="20858" y="26287"/>
                    <a:pt x="21410" y="26166"/>
                  </a:cubicBezTo>
                  <a:cubicBezTo>
                    <a:pt x="22567" y="25916"/>
                    <a:pt x="23870" y="25639"/>
                    <a:pt x="24853" y="24653"/>
                  </a:cubicBezTo>
                  <a:cubicBezTo>
                    <a:pt x="25831" y="23666"/>
                    <a:pt x="26230" y="22267"/>
                    <a:pt x="26608" y="20908"/>
                  </a:cubicBezTo>
                  <a:cubicBezTo>
                    <a:pt x="26764" y="20345"/>
                    <a:pt x="26917" y="19815"/>
                    <a:pt x="27085" y="19405"/>
                  </a:cubicBezTo>
                  <a:cubicBezTo>
                    <a:pt x="27234" y="19049"/>
                    <a:pt x="27441" y="18651"/>
                    <a:pt x="27665" y="18216"/>
                  </a:cubicBezTo>
                  <a:cubicBezTo>
                    <a:pt x="28313" y="16963"/>
                    <a:pt x="29043" y="15543"/>
                    <a:pt x="29043" y="14005"/>
                  </a:cubicBezTo>
                  <a:cubicBezTo>
                    <a:pt x="29046" y="12499"/>
                    <a:pt x="28316" y="11207"/>
                    <a:pt x="27725" y="10160"/>
                  </a:cubicBezTo>
                  <a:cubicBezTo>
                    <a:pt x="27480" y="9726"/>
                    <a:pt x="27245" y="9317"/>
                    <a:pt x="27085" y="8928"/>
                  </a:cubicBezTo>
                  <a:cubicBezTo>
                    <a:pt x="26931" y="8562"/>
                    <a:pt x="26786" y="8138"/>
                    <a:pt x="26632" y="7693"/>
                  </a:cubicBezTo>
                  <a:cubicBezTo>
                    <a:pt x="26195" y="6405"/>
                    <a:pt x="25739" y="5070"/>
                    <a:pt x="24731" y="4062"/>
                  </a:cubicBezTo>
                  <a:cubicBezTo>
                    <a:pt x="23720" y="3058"/>
                    <a:pt x="22482" y="2627"/>
                    <a:pt x="21382" y="2257"/>
                  </a:cubicBezTo>
                  <a:cubicBezTo>
                    <a:pt x="20997" y="2122"/>
                    <a:pt x="20598" y="1987"/>
                    <a:pt x="20228" y="1826"/>
                  </a:cubicBezTo>
                  <a:cubicBezTo>
                    <a:pt x="19940" y="1709"/>
                    <a:pt x="19619" y="1559"/>
                    <a:pt x="19281" y="1403"/>
                  </a:cubicBezTo>
                  <a:cubicBezTo>
                    <a:pt x="18480" y="1033"/>
                    <a:pt x="17612" y="630"/>
                    <a:pt x="16722" y="356"/>
                  </a:cubicBezTo>
                  <a:cubicBezTo>
                    <a:pt x="16038" y="143"/>
                    <a:pt x="15337" y="0"/>
                    <a:pt x="1463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356300" y="272163"/>
              <a:ext cx="516200" cy="516200"/>
            </a:xfrm>
            <a:custGeom>
              <a:avLst/>
              <a:gdLst/>
              <a:ahLst/>
              <a:cxnLst/>
              <a:rect l="l" t="t" r="r" b="b"/>
              <a:pathLst>
                <a:path w="20648" h="20648" extrusionOk="0">
                  <a:moveTo>
                    <a:pt x="10324" y="0"/>
                  </a:moveTo>
                  <a:cubicBezTo>
                    <a:pt x="4624" y="0"/>
                    <a:pt x="0" y="4621"/>
                    <a:pt x="0" y="10324"/>
                  </a:cubicBezTo>
                  <a:cubicBezTo>
                    <a:pt x="0" y="16027"/>
                    <a:pt x="4624" y="20648"/>
                    <a:pt x="10324" y="20648"/>
                  </a:cubicBezTo>
                  <a:cubicBezTo>
                    <a:pt x="16027" y="20648"/>
                    <a:pt x="20648" y="16027"/>
                    <a:pt x="20648" y="10324"/>
                  </a:cubicBezTo>
                  <a:cubicBezTo>
                    <a:pt x="20648" y="4621"/>
                    <a:pt x="16027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603250" y="356613"/>
              <a:ext cx="201800" cy="322950"/>
            </a:xfrm>
            <a:custGeom>
              <a:avLst/>
              <a:gdLst/>
              <a:ahLst/>
              <a:cxnLst/>
              <a:rect l="l" t="t" r="r" b="b"/>
              <a:pathLst>
                <a:path w="8072" h="12918" extrusionOk="0">
                  <a:moveTo>
                    <a:pt x="3444" y="1"/>
                  </a:moveTo>
                  <a:cubicBezTo>
                    <a:pt x="3400" y="1"/>
                    <a:pt x="3356" y="2"/>
                    <a:pt x="3312" y="4"/>
                  </a:cubicBezTo>
                  <a:lnTo>
                    <a:pt x="2731" y="36"/>
                  </a:lnTo>
                  <a:cubicBezTo>
                    <a:pt x="1574" y="93"/>
                    <a:pt x="588" y="898"/>
                    <a:pt x="296" y="2023"/>
                  </a:cubicBezTo>
                  <a:cubicBezTo>
                    <a:pt x="1" y="3158"/>
                    <a:pt x="485" y="4354"/>
                    <a:pt x="1489" y="4963"/>
                  </a:cubicBezTo>
                  <a:lnTo>
                    <a:pt x="2130" y="5355"/>
                  </a:lnTo>
                  <a:cubicBezTo>
                    <a:pt x="3970" y="6472"/>
                    <a:pt x="4675" y="8801"/>
                    <a:pt x="3764" y="10755"/>
                  </a:cubicBezTo>
                  <a:cubicBezTo>
                    <a:pt x="3358" y="11627"/>
                    <a:pt x="3874" y="12649"/>
                    <a:pt x="4817" y="12845"/>
                  </a:cubicBezTo>
                  <a:lnTo>
                    <a:pt x="5013" y="12884"/>
                  </a:lnTo>
                  <a:cubicBezTo>
                    <a:pt x="5124" y="12906"/>
                    <a:pt x="5234" y="12917"/>
                    <a:pt x="5343" y="12917"/>
                  </a:cubicBezTo>
                  <a:cubicBezTo>
                    <a:pt x="6031" y="12917"/>
                    <a:pt x="6663" y="12486"/>
                    <a:pt x="6896" y="11816"/>
                  </a:cubicBezTo>
                  <a:cubicBezTo>
                    <a:pt x="8071" y="8470"/>
                    <a:pt x="7729" y="4778"/>
                    <a:pt x="5964" y="1706"/>
                  </a:cubicBezTo>
                  <a:lnTo>
                    <a:pt x="5754" y="1339"/>
                  </a:lnTo>
                  <a:cubicBezTo>
                    <a:pt x="5277" y="509"/>
                    <a:pt x="4395" y="1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2"/>
          <p:cNvSpPr/>
          <p:nvPr/>
        </p:nvSpPr>
        <p:spPr>
          <a:xfrm>
            <a:off x="5463488" y="-155350"/>
            <a:ext cx="840600" cy="84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7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/>
          <p:nvPr/>
        </p:nvSpPr>
        <p:spPr>
          <a:xfrm>
            <a:off x="-35450" y="3589875"/>
            <a:ext cx="9227700" cy="15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ctrTitle"/>
          </p:nvPr>
        </p:nvSpPr>
        <p:spPr>
          <a:xfrm>
            <a:off x="712150" y="535525"/>
            <a:ext cx="48156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subTitle" idx="1"/>
          </p:nvPr>
        </p:nvSpPr>
        <p:spPr>
          <a:xfrm>
            <a:off x="712075" y="1328774"/>
            <a:ext cx="48156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6" name="Google Shape;556;p33"/>
          <p:cNvSpPr txBox="1"/>
          <p:nvPr/>
        </p:nvSpPr>
        <p:spPr>
          <a:xfrm>
            <a:off x="712150" y="3915275"/>
            <a:ext cx="3277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Nunito Sans Black"/>
                <a:ea typeface="Nunito Sans Black"/>
                <a:cs typeface="Nunito Sans Black"/>
                <a:sym typeface="Nunito Sans Black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, and includes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Nunito Sans Black"/>
                <a:ea typeface="Nunito Sans Black"/>
                <a:cs typeface="Nunito Sans Black"/>
                <a:sym typeface="Nunito Sans Black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" sz="11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Nunito Sans Black"/>
                <a:ea typeface="Nunito Sans Black"/>
                <a:cs typeface="Nunito Sans Black"/>
                <a:sym typeface="Nunito Sans Black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557" name="Google Shape;557;p33"/>
          <p:cNvSpPr/>
          <p:nvPr/>
        </p:nvSpPr>
        <p:spPr>
          <a:xfrm>
            <a:off x="5281325" y="-352962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3"/>
          <p:cNvGrpSpPr/>
          <p:nvPr/>
        </p:nvGrpSpPr>
        <p:grpSpPr>
          <a:xfrm>
            <a:off x="8431925" y="752125"/>
            <a:ext cx="1294500" cy="1294500"/>
            <a:chOff x="7471550" y="-111725"/>
            <a:chExt cx="1294500" cy="1294500"/>
          </a:xfrm>
        </p:grpSpPr>
        <p:grpSp>
          <p:nvGrpSpPr>
            <p:cNvPr id="559" name="Google Shape;559;p33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560" name="Google Shape;560;p33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33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3"/>
          <p:cNvSpPr txBox="1">
            <a:spLocks noGrp="1"/>
          </p:cNvSpPr>
          <p:nvPr>
            <p:ph type="title" idx="2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/>
          <p:nvPr/>
        </p:nvSpPr>
        <p:spPr>
          <a:xfrm>
            <a:off x="1535150" y="4282363"/>
            <a:ext cx="1294500" cy="12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8794550" y="2220160"/>
            <a:ext cx="703200" cy="70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34"/>
          <p:cNvGrpSpPr/>
          <p:nvPr/>
        </p:nvGrpSpPr>
        <p:grpSpPr>
          <a:xfrm>
            <a:off x="4709153" y="3589840"/>
            <a:ext cx="970751" cy="958209"/>
            <a:chOff x="4245125" y="177113"/>
            <a:chExt cx="726175" cy="716900"/>
          </a:xfrm>
        </p:grpSpPr>
        <p:sp>
          <p:nvSpPr>
            <p:cNvPr id="569" name="Google Shape;569;p34"/>
            <p:cNvSpPr/>
            <p:nvPr/>
          </p:nvSpPr>
          <p:spPr>
            <a:xfrm>
              <a:off x="4245125" y="177113"/>
              <a:ext cx="726175" cy="716900"/>
            </a:xfrm>
            <a:custGeom>
              <a:avLst/>
              <a:gdLst/>
              <a:ahLst/>
              <a:cxnLst/>
              <a:rect l="l" t="t" r="r" b="b"/>
              <a:pathLst>
                <a:path w="29047" h="28676" extrusionOk="0">
                  <a:moveTo>
                    <a:pt x="14636" y="0"/>
                  </a:moveTo>
                  <a:cubicBezTo>
                    <a:pt x="13076" y="0"/>
                    <a:pt x="11720" y="673"/>
                    <a:pt x="10520" y="1264"/>
                  </a:cubicBezTo>
                  <a:cubicBezTo>
                    <a:pt x="10143" y="1449"/>
                    <a:pt x="9791" y="1624"/>
                    <a:pt x="9449" y="1770"/>
                  </a:cubicBezTo>
                  <a:cubicBezTo>
                    <a:pt x="9054" y="1937"/>
                    <a:pt x="8431" y="2126"/>
                    <a:pt x="7779" y="2318"/>
                  </a:cubicBezTo>
                  <a:cubicBezTo>
                    <a:pt x="6159" y="2809"/>
                    <a:pt x="4315" y="3357"/>
                    <a:pt x="3329" y="4343"/>
                  </a:cubicBezTo>
                  <a:cubicBezTo>
                    <a:pt x="2347" y="5333"/>
                    <a:pt x="2165" y="6540"/>
                    <a:pt x="2026" y="7508"/>
                  </a:cubicBezTo>
                  <a:cubicBezTo>
                    <a:pt x="1952" y="8035"/>
                    <a:pt x="1884" y="8487"/>
                    <a:pt x="1717" y="8886"/>
                  </a:cubicBezTo>
                  <a:cubicBezTo>
                    <a:pt x="1589" y="9195"/>
                    <a:pt x="1435" y="9516"/>
                    <a:pt x="1272" y="9861"/>
                  </a:cubicBezTo>
                  <a:cubicBezTo>
                    <a:pt x="674" y="11121"/>
                    <a:pt x="1" y="12549"/>
                    <a:pt x="1" y="14144"/>
                  </a:cubicBezTo>
                  <a:cubicBezTo>
                    <a:pt x="1" y="15703"/>
                    <a:pt x="681" y="17081"/>
                    <a:pt x="1282" y="18298"/>
                  </a:cubicBezTo>
                  <a:cubicBezTo>
                    <a:pt x="1471" y="18679"/>
                    <a:pt x="1649" y="19042"/>
                    <a:pt x="1795" y="19377"/>
                  </a:cubicBezTo>
                  <a:cubicBezTo>
                    <a:pt x="1966" y="19790"/>
                    <a:pt x="2105" y="20381"/>
                    <a:pt x="2251" y="21011"/>
                  </a:cubicBezTo>
                  <a:cubicBezTo>
                    <a:pt x="2578" y="22403"/>
                    <a:pt x="2913" y="23848"/>
                    <a:pt x="3895" y="24827"/>
                  </a:cubicBezTo>
                  <a:cubicBezTo>
                    <a:pt x="4885" y="25820"/>
                    <a:pt x="6391" y="26030"/>
                    <a:pt x="7715" y="26212"/>
                  </a:cubicBezTo>
                  <a:cubicBezTo>
                    <a:pt x="8399" y="26308"/>
                    <a:pt x="9047" y="26400"/>
                    <a:pt x="9449" y="26568"/>
                  </a:cubicBezTo>
                  <a:cubicBezTo>
                    <a:pt x="9833" y="26732"/>
                    <a:pt x="10275" y="26988"/>
                    <a:pt x="10741" y="27255"/>
                  </a:cubicBezTo>
                  <a:cubicBezTo>
                    <a:pt x="11357" y="27611"/>
                    <a:pt x="12015" y="27988"/>
                    <a:pt x="12720" y="28266"/>
                  </a:cubicBezTo>
                  <a:cubicBezTo>
                    <a:pt x="13347" y="28508"/>
                    <a:pt x="14013" y="28675"/>
                    <a:pt x="14717" y="28675"/>
                  </a:cubicBezTo>
                  <a:cubicBezTo>
                    <a:pt x="16220" y="28675"/>
                    <a:pt x="17558" y="27892"/>
                    <a:pt x="18633" y="27262"/>
                  </a:cubicBezTo>
                  <a:cubicBezTo>
                    <a:pt x="19096" y="26991"/>
                    <a:pt x="19538" y="26735"/>
                    <a:pt x="19926" y="26568"/>
                  </a:cubicBezTo>
                  <a:cubicBezTo>
                    <a:pt x="20335" y="26397"/>
                    <a:pt x="20858" y="26287"/>
                    <a:pt x="21410" y="26166"/>
                  </a:cubicBezTo>
                  <a:cubicBezTo>
                    <a:pt x="22567" y="25916"/>
                    <a:pt x="23870" y="25639"/>
                    <a:pt x="24853" y="24653"/>
                  </a:cubicBezTo>
                  <a:cubicBezTo>
                    <a:pt x="25831" y="23666"/>
                    <a:pt x="26230" y="22267"/>
                    <a:pt x="26608" y="20908"/>
                  </a:cubicBezTo>
                  <a:cubicBezTo>
                    <a:pt x="26764" y="20345"/>
                    <a:pt x="26917" y="19815"/>
                    <a:pt x="27085" y="19405"/>
                  </a:cubicBezTo>
                  <a:cubicBezTo>
                    <a:pt x="27234" y="19049"/>
                    <a:pt x="27441" y="18651"/>
                    <a:pt x="27665" y="18216"/>
                  </a:cubicBezTo>
                  <a:cubicBezTo>
                    <a:pt x="28313" y="16963"/>
                    <a:pt x="29043" y="15543"/>
                    <a:pt x="29043" y="14005"/>
                  </a:cubicBezTo>
                  <a:cubicBezTo>
                    <a:pt x="29046" y="12499"/>
                    <a:pt x="28316" y="11207"/>
                    <a:pt x="27725" y="10160"/>
                  </a:cubicBezTo>
                  <a:cubicBezTo>
                    <a:pt x="27480" y="9726"/>
                    <a:pt x="27245" y="9317"/>
                    <a:pt x="27085" y="8928"/>
                  </a:cubicBezTo>
                  <a:cubicBezTo>
                    <a:pt x="26931" y="8562"/>
                    <a:pt x="26786" y="8138"/>
                    <a:pt x="26632" y="7693"/>
                  </a:cubicBezTo>
                  <a:cubicBezTo>
                    <a:pt x="26195" y="6405"/>
                    <a:pt x="25739" y="5070"/>
                    <a:pt x="24731" y="4062"/>
                  </a:cubicBezTo>
                  <a:cubicBezTo>
                    <a:pt x="23720" y="3058"/>
                    <a:pt x="22482" y="2627"/>
                    <a:pt x="21382" y="2257"/>
                  </a:cubicBezTo>
                  <a:cubicBezTo>
                    <a:pt x="20997" y="2122"/>
                    <a:pt x="20598" y="1987"/>
                    <a:pt x="20228" y="1826"/>
                  </a:cubicBezTo>
                  <a:cubicBezTo>
                    <a:pt x="19940" y="1709"/>
                    <a:pt x="19619" y="1559"/>
                    <a:pt x="19281" y="1403"/>
                  </a:cubicBezTo>
                  <a:cubicBezTo>
                    <a:pt x="18480" y="1033"/>
                    <a:pt x="17612" y="630"/>
                    <a:pt x="16722" y="356"/>
                  </a:cubicBezTo>
                  <a:cubicBezTo>
                    <a:pt x="16038" y="143"/>
                    <a:pt x="15337" y="0"/>
                    <a:pt x="1463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356300" y="272163"/>
              <a:ext cx="516200" cy="516200"/>
            </a:xfrm>
            <a:custGeom>
              <a:avLst/>
              <a:gdLst/>
              <a:ahLst/>
              <a:cxnLst/>
              <a:rect l="l" t="t" r="r" b="b"/>
              <a:pathLst>
                <a:path w="20648" h="20648" extrusionOk="0">
                  <a:moveTo>
                    <a:pt x="10324" y="0"/>
                  </a:moveTo>
                  <a:cubicBezTo>
                    <a:pt x="4624" y="0"/>
                    <a:pt x="0" y="4621"/>
                    <a:pt x="0" y="10324"/>
                  </a:cubicBezTo>
                  <a:cubicBezTo>
                    <a:pt x="0" y="16027"/>
                    <a:pt x="4624" y="20648"/>
                    <a:pt x="10324" y="20648"/>
                  </a:cubicBezTo>
                  <a:cubicBezTo>
                    <a:pt x="16027" y="20648"/>
                    <a:pt x="20648" y="16027"/>
                    <a:pt x="20648" y="10324"/>
                  </a:cubicBezTo>
                  <a:cubicBezTo>
                    <a:pt x="20648" y="4621"/>
                    <a:pt x="16027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4603250" y="356613"/>
              <a:ext cx="201800" cy="322950"/>
            </a:xfrm>
            <a:custGeom>
              <a:avLst/>
              <a:gdLst/>
              <a:ahLst/>
              <a:cxnLst/>
              <a:rect l="l" t="t" r="r" b="b"/>
              <a:pathLst>
                <a:path w="8072" h="12918" extrusionOk="0">
                  <a:moveTo>
                    <a:pt x="3444" y="1"/>
                  </a:moveTo>
                  <a:cubicBezTo>
                    <a:pt x="3400" y="1"/>
                    <a:pt x="3356" y="2"/>
                    <a:pt x="3312" y="4"/>
                  </a:cubicBezTo>
                  <a:lnTo>
                    <a:pt x="2731" y="36"/>
                  </a:lnTo>
                  <a:cubicBezTo>
                    <a:pt x="1574" y="93"/>
                    <a:pt x="588" y="898"/>
                    <a:pt x="296" y="2023"/>
                  </a:cubicBezTo>
                  <a:cubicBezTo>
                    <a:pt x="1" y="3158"/>
                    <a:pt x="485" y="4354"/>
                    <a:pt x="1489" y="4963"/>
                  </a:cubicBezTo>
                  <a:lnTo>
                    <a:pt x="2130" y="5355"/>
                  </a:lnTo>
                  <a:cubicBezTo>
                    <a:pt x="3970" y="6472"/>
                    <a:pt x="4675" y="8801"/>
                    <a:pt x="3764" y="10755"/>
                  </a:cubicBezTo>
                  <a:cubicBezTo>
                    <a:pt x="3358" y="11627"/>
                    <a:pt x="3874" y="12649"/>
                    <a:pt x="4817" y="12845"/>
                  </a:cubicBezTo>
                  <a:lnTo>
                    <a:pt x="5013" y="12884"/>
                  </a:lnTo>
                  <a:cubicBezTo>
                    <a:pt x="5124" y="12906"/>
                    <a:pt x="5234" y="12917"/>
                    <a:pt x="5343" y="12917"/>
                  </a:cubicBezTo>
                  <a:cubicBezTo>
                    <a:pt x="6031" y="12917"/>
                    <a:pt x="6663" y="12486"/>
                    <a:pt x="6896" y="11816"/>
                  </a:cubicBezTo>
                  <a:cubicBezTo>
                    <a:pt x="8071" y="8470"/>
                    <a:pt x="7729" y="4778"/>
                    <a:pt x="5964" y="1706"/>
                  </a:cubicBezTo>
                  <a:lnTo>
                    <a:pt x="5754" y="1339"/>
                  </a:lnTo>
                  <a:cubicBezTo>
                    <a:pt x="5277" y="509"/>
                    <a:pt x="4395" y="1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4"/>
          <p:cNvGrpSpPr/>
          <p:nvPr/>
        </p:nvGrpSpPr>
        <p:grpSpPr>
          <a:xfrm>
            <a:off x="7352175" y="3362013"/>
            <a:ext cx="726150" cy="716900"/>
            <a:chOff x="986250" y="3741563"/>
            <a:chExt cx="726150" cy="716900"/>
          </a:xfrm>
        </p:grpSpPr>
        <p:sp>
          <p:nvSpPr>
            <p:cNvPr id="573" name="Google Shape;573;p34"/>
            <p:cNvSpPr/>
            <p:nvPr/>
          </p:nvSpPr>
          <p:spPr>
            <a:xfrm>
              <a:off x="986250" y="3741563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2" y="1"/>
                  </a:moveTo>
                  <a:cubicBezTo>
                    <a:pt x="13072" y="1"/>
                    <a:pt x="11716" y="674"/>
                    <a:pt x="10520" y="1264"/>
                  </a:cubicBezTo>
                  <a:cubicBezTo>
                    <a:pt x="10139" y="1450"/>
                    <a:pt x="9787" y="1624"/>
                    <a:pt x="9445" y="1770"/>
                  </a:cubicBezTo>
                  <a:cubicBezTo>
                    <a:pt x="9050" y="1937"/>
                    <a:pt x="8430" y="2126"/>
                    <a:pt x="7779" y="2318"/>
                  </a:cubicBezTo>
                  <a:cubicBezTo>
                    <a:pt x="6159" y="2813"/>
                    <a:pt x="4315" y="3358"/>
                    <a:pt x="3325" y="4347"/>
                  </a:cubicBezTo>
                  <a:cubicBezTo>
                    <a:pt x="2339" y="5333"/>
                    <a:pt x="2161" y="6544"/>
                    <a:pt x="2022" y="7509"/>
                  </a:cubicBezTo>
                  <a:cubicBezTo>
                    <a:pt x="1948" y="8039"/>
                    <a:pt x="1880" y="8491"/>
                    <a:pt x="1709" y="8890"/>
                  </a:cubicBezTo>
                  <a:cubicBezTo>
                    <a:pt x="1585" y="9196"/>
                    <a:pt x="1431" y="9520"/>
                    <a:pt x="1268" y="9862"/>
                  </a:cubicBezTo>
                  <a:cubicBezTo>
                    <a:pt x="673" y="11122"/>
                    <a:pt x="0" y="12546"/>
                    <a:pt x="0" y="14141"/>
                  </a:cubicBezTo>
                  <a:cubicBezTo>
                    <a:pt x="0" y="15703"/>
                    <a:pt x="680" y="17081"/>
                    <a:pt x="1282" y="18295"/>
                  </a:cubicBezTo>
                  <a:cubicBezTo>
                    <a:pt x="1471" y="18679"/>
                    <a:pt x="1649" y="19039"/>
                    <a:pt x="1791" y="19377"/>
                  </a:cubicBezTo>
                  <a:cubicBezTo>
                    <a:pt x="1965" y="19787"/>
                    <a:pt x="2104" y="20378"/>
                    <a:pt x="2250" y="21008"/>
                  </a:cubicBezTo>
                  <a:cubicBezTo>
                    <a:pt x="2574" y="22400"/>
                    <a:pt x="2912" y="23845"/>
                    <a:pt x="3891" y="24827"/>
                  </a:cubicBezTo>
                  <a:cubicBezTo>
                    <a:pt x="4885" y="25817"/>
                    <a:pt x="6390" y="26027"/>
                    <a:pt x="7715" y="26212"/>
                  </a:cubicBezTo>
                  <a:cubicBezTo>
                    <a:pt x="8398" y="26308"/>
                    <a:pt x="9046" y="26401"/>
                    <a:pt x="9445" y="26568"/>
                  </a:cubicBezTo>
                  <a:cubicBezTo>
                    <a:pt x="9833" y="26732"/>
                    <a:pt x="10271" y="26985"/>
                    <a:pt x="10737" y="27255"/>
                  </a:cubicBezTo>
                  <a:cubicBezTo>
                    <a:pt x="11353" y="27611"/>
                    <a:pt x="12012" y="27989"/>
                    <a:pt x="12716" y="28263"/>
                  </a:cubicBezTo>
                  <a:cubicBezTo>
                    <a:pt x="13343" y="28508"/>
                    <a:pt x="14009" y="28676"/>
                    <a:pt x="14713" y="28676"/>
                  </a:cubicBezTo>
                  <a:cubicBezTo>
                    <a:pt x="16216" y="28676"/>
                    <a:pt x="17554" y="27893"/>
                    <a:pt x="18629" y="27262"/>
                  </a:cubicBezTo>
                  <a:cubicBezTo>
                    <a:pt x="19092" y="26988"/>
                    <a:pt x="19534" y="26736"/>
                    <a:pt x="19922" y="26568"/>
                  </a:cubicBezTo>
                  <a:cubicBezTo>
                    <a:pt x="20331" y="26394"/>
                    <a:pt x="20854" y="26283"/>
                    <a:pt x="21410" y="26166"/>
                  </a:cubicBezTo>
                  <a:cubicBezTo>
                    <a:pt x="22567" y="25917"/>
                    <a:pt x="23866" y="25636"/>
                    <a:pt x="24849" y="24653"/>
                  </a:cubicBezTo>
                  <a:cubicBezTo>
                    <a:pt x="25828" y="23667"/>
                    <a:pt x="26226" y="22268"/>
                    <a:pt x="26604" y="20908"/>
                  </a:cubicBezTo>
                  <a:cubicBezTo>
                    <a:pt x="26760" y="20346"/>
                    <a:pt x="26913" y="19812"/>
                    <a:pt x="27081" y="19406"/>
                  </a:cubicBezTo>
                  <a:cubicBezTo>
                    <a:pt x="27230" y="19050"/>
                    <a:pt x="27437" y="18647"/>
                    <a:pt x="27661" y="18217"/>
                  </a:cubicBezTo>
                  <a:cubicBezTo>
                    <a:pt x="28309" y="16964"/>
                    <a:pt x="29039" y="15543"/>
                    <a:pt x="29039" y="14005"/>
                  </a:cubicBezTo>
                  <a:cubicBezTo>
                    <a:pt x="29046" y="12500"/>
                    <a:pt x="28312" y="11204"/>
                    <a:pt x="27725" y="10161"/>
                  </a:cubicBezTo>
                  <a:cubicBezTo>
                    <a:pt x="27476" y="9726"/>
                    <a:pt x="27244" y="9317"/>
                    <a:pt x="27084" y="8929"/>
                  </a:cubicBezTo>
                  <a:cubicBezTo>
                    <a:pt x="26928" y="8562"/>
                    <a:pt x="26782" y="8139"/>
                    <a:pt x="26632" y="7694"/>
                  </a:cubicBezTo>
                  <a:cubicBezTo>
                    <a:pt x="26191" y="6405"/>
                    <a:pt x="25739" y="5070"/>
                    <a:pt x="24728" y="4063"/>
                  </a:cubicBezTo>
                  <a:cubicBezTo>
                    <a:pt x="23720" y="3059"/>
                    <a:pt x="22481" y="2628"/>
                    <a:pt x="21381" y="2258"/>
                  </a:cubicBezTo>
                  <a:cubicBezTo>
                    <a:pt x="20997" y="2122"/>
                    <a:pt x="20594" y="1991"/>
                    <a:pt x="20228" y="1827"/>
                  </a:cubicBezTo>
                  <a:cubicBezTo>
                    <a:pt x="19936" y="1709"/>
                    <a:pt x="19615" y="1560"/>
                    <a:pt x="19281" y="1403"/>
                  </a:cubicBezTo>
                  <a:cubicBezTo>
                    <a:pt x="18476" y="1033"/>
                    <a:pt x="17608" y="631"/>
                    <a:pt x="16718" y="357"/>
                  </a:cubicBezTo>
                  <a:cubicBezTo>
                    <a:pt x="16034" y="143"/>
                    <a:pt x="15333" y="1"/>
                    <a:pt x="146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106125" y="3850763"/>
              <a:ext cx="395525" cy="500550"/>
            </a:xfrm>
            <a:custGeom>
              <a:avLst/>
              <a:gdLst/>
              <a:ahLst/>
              <a:cxnLst/>
              <a:rect l="l" t="t" r="r" b="b"/>
              <a:pathLst>
                <a:path w="15821" h="20022" extrusionOk="0">
                  <a:moveTo>
                    <a:pt x="6686" y="0"/>
                  </a:moveTo>
                  <a:cubicBezTo>
                    <a:pt x="6162" y="0"/>
                    <a:pt x="5638" y="103"/>
                    <a:pt x="5145" y="293"/>
                  </a:cubicBezTo>
                  <a:lnTo>
                    <a:pt x="4376" y="588"/>
                  </a:lnTo>
                  <a:cubicBezTo>
                    <a:pt x="3860" y="780"/>
                    <a:pt x="3393" y="1076"/>
                    <a:pt x="2998" y="1457"/>
                  </a:cubicBezTo>
                  <a:cubicBezTo>
                    <a:pt x="2240" y="2194"/>
                    <a:pt x="1770" y="2938"/>
                    <a:pt x="1492" y="3639"/>
                  </a:cubicBezTo>
                  <a:lnTo>
                    <a:pt x="1143" y="5223"/>
                  </a:lnTo>
                  <a:cubicBezTo>
                    <a:pt x="1072" y="6547"/>
                    <a:pt x="1553" y="7469"/>
                    <a:pt x="1553" y="7469"/>
                  </a:cubicBezTo>
                  <a:cubicBezTo>
                    <a:pt x="1553" y="7469"/>
                    <a:pt x="649" y="10873"/>
                    <a:pt x="2265" y="13859"/>
                  </a:cubicBezTo>
                  <a:cubicBezTo>
                    <a:pt x="2510" y="14315"/>
                    <a:pt x="2806" y="14739"/>
                    <a:pt x="3148" y="15130"/>
                  </a:cubicBezTo>
                  <a:lnTo>
                    <a:pt x="4361" y="16237"/>
                  </a:lnTo>
                  <a:cubicBezTo>
                    <a:pt x="4693" y="16476"/>
                    <a:pt x="5034" y="16690"/>
                    <a:pt x="5394" y="16875"/>
                  </a:cubicBezTo>
                  <a:cubicBezTo>
                    <a:pt x="5810" y="17426"/>
                    <a:pt x="6284" y="17935"/>
                    <a:pt x="6804" y="18391"/>
                  </a:cubicBezTo>
                  <a:lnTo>
                    <a:pt x="7772" y="19135"/>
                  </a:lnTo>
                  <a:cubicBezTo>
                    <a:pt x="8395" y="19541"/>
                    <a:pt x="9107" y="19872"/>
                    <a:pt x="9869" y="19979"/>
                  </a:cubicBezTo>
                  <a:cubicBezTo>
                    <a:pt x="10079" y="20007"/>
                    <a:pt x="10291" y="20022"/>
                    <a:pt x="10503" y="20022"/>
                  </a:cubicBezTo>
                  <a:cubicBezTo>
                    <a:pt x="10949" y="20022"/>
                    <a:pt x="11394" y="19958"/>
                    <a:pt x="11827" y="19833"/>
                  </a:cubicBezTo>
                  <a:cubicBezTo>
                    <a:pt x="12503" y="19637"/>
                    <a:pt x="13133" y="19306"/>
                    <a:pt x="13678" y="18857"/>
                  </a:cubicBezTo>
                  <a:lnTo>
                    <a:pt x="14568" y="17943"/>
                  </a:lnTo>
                  <a:cubicBezTo>
                    <a:pt x="14945" y="17451"/>
                    <a:pt x="15248" y="16903"/>
                    <a:pt x="15458" y="16319"/>
                  </a:cubicBezTo>
                  <a:cubicBezTo>
                    <a:pt x="15657" y="15789"/>
                    <a:pt x="15771" y="15226"/>
                    <a:pt x="15785" y="14657"/>
                  </a:cubicBezTo>
                  <a:cubicBezTo>
                    <a:pt x="15821" y="12613"/>
                    <a:pt x="14977" y="11731"/>
                    <a:pt x="14447" y="11556"/>
                  </a:cubicBezTo>
                  <a:cubicBezTo>
                    <a:pt x="14346" y="11522"/>
                    <a:pt x="14230" y="11506"/>
                    <a:pt x="14103" y="11506"/>
                  </a:cubicBezTo>
                  <a:cubicBezTo>
                    <a:pt x="13567" y="11506"/>
                    <a:pt x="12819" y="11790"/>
                    <a:pt x="12051" y="12190"/>
                  </a:cubicBezTo>
                  <a:cubicBezTo>
                    <a:pt x="11149" y="12659"/>
                    <a:pt x="8882" y="12969"/>
                    <a:pt x="7931" y="12969"/>
                  </a:cubicBezTo>
                  <a:cubicBezTo>
                    <a:pt x="7880" y="12969"/>
                    <a:pt x="7833" y="12968"/>
                    <a:pt x="7790" y="12966"/>
                  </a:cubicBezTo>
                  <a:cubicBezTo>
                    <a:pt x="7707" y="12962"/>
                    <a:pt x="7626" y="12961"/>
                    <a:pt x="7547" y="12961"/>
                  </a:cubicBezTo>
                  <a:cubicBezTo>
                    <a:pt x="6805" y="12961"/>
                    <a:pt x="6166" y="13117"/>
                    <a:pt x="5497" y="13564"/>
                  </a:cubicBezTo>
                  <a:cubicBezTo>
                    <a:pt x="4760" y="14055"/>
                    <a:pt x="4899" y="15290"/>
                    <a:pt x="4899" y="15290"/>
                  </a:cubicBezTo>
                  <a:cubicBezTo>
                    <a:pt x="1" y="11909"/>
                    <a:pt x="2432" y="8103"/>
                    <a:pt x="2432" y="8103"/>
                  </a:cubicBezTo>
                  <a:lnTo>
                    <a:pt x="2432" y="8103"/>
                  </a:lnTo>
                  <a:cubicBezTo>
                    <a:pt x="2985" y="8368"/>
                    <a:pt x="3587" y="8429"/>
                    <a:pt x="4025" y="8429"/>
                  </a:cubicBezTo>
                  <a:cubicBezTo>
                    <a:pt x="4399" y="8429"/>
                    <a:pt x="4653" y="8384"/>
                    <a:pt x="4653" y="8384"/>
                  </a:cubicBezTo>
                  <a:cubicBezTo>
                    <a:pt x="10502" y="7505"/>
                    <a:pt x="10819" y="4931"/>
                    <a:pt x="10748" y="3347"/>
                  </a:cubicBezTo>
                  <a:cubicBezTo>
                    <a:pt x="10719" y="2678"/>
                    <a:pt x="10068" y="1603"/>
                    <a:pt x="9018" y="848"/>
                  </a:cubicBezTo>
                  <a:lnTo>
                    <a:pt x="8021" y="239"/>
                  </a:lnTo>
                  <a:cubicBezTo>
                    <a:pt x="7953" y="214"/>
                    <a:pt x="7882" y="193"/>
                    <a:pt x="7815" y="168"/>
                  </a:cubicBezTo>
                  <a:cubicBezTo>
                    <a:pt x="7446" y="54"/>
                    <a:pt x="7066" y="0"/>
                    <a:pt x="668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1018825" y="4085863"/>
              <a:ext cx="67750" cy="58075"/>
            </a:xfrm>
            <a:custGeom>
              <a:avLst/>
              <a:gdLst/>
              <a:ahLst/>
              <a:cxnLst/>
              <a:rect l="l" t="t" r="r" b="b"/>
              <a:pathLst>
                <a:path w="2710" h="2323" extrusionOk="0">
                  <a:moveTo>
                    <a:pt x="1552" y="13"/>
                  </a:moveTo>
                  <a:cubicBezTo>
                    <a:pt x="2186" y="16"/>
                    <a:pt x="2702" y="529"/>
                    <a:pt x="2702" y="1162"/>
                  </a:cubicBezTo>
                  <a:cubicBezTo>
                    <a:pt x="2702" y="1854"/>
                    <a:pt x="2135" y="2312"/>
                    <a:pt x="1544" y="2312"/>
                  </a:cubicBezTo>
                  <a:cubicBezTo>
                    <a:pt x="1262" y="2312"/>
                    <a:pt x="974" y="2208"/>
                    <a:pt x="741" y="1974"/>
                  </a:cubicBezTo>
                  <a:cubicBezTo>
                    <a:pt x="18" y="1251"/>
                    <a:pt x="531" y="13"/>
                    <a:pt x="1552" y="13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30" y="344"/>
                  </a:cubicBezTo>
                  <a:cubicBezTo>
                    <a:pt x="0" y="1073"/>
                    <a:pt x="520" y="2323"/>
                    <a:pt x="1552" y="2323"/>
                  </a:cubicBezTo>
                  <a:cubicBezTo>
                    <a:pt x="2193" y="2319"/>
                    <a:pt x="2709" y="1800"/>
                    <a:pt x="2709" y="1162"/>
                  </a:cubicBezTo>
                  <a:cubicBezTo>
                    <a:pt x="2709" y="464"/>
                    <a:pt x="2138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428825" y="38294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7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8" y="1791"/>
                    <a:pt x="2308" y="1154"/>
                  </a:cubicBezTo>
                  <a:cubicBezTo>
                    <a:pt x="2308" y="517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168075" y="429618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1"/>
                  </a:moveTo>
                  <a:cubicBezTo>
                    <a:pt x="516" y="1"/>
                    <a:pt x="0" y="517"/>
                    <a:pt x="0" y="1154"/>
                  </a:cubicBezTo>
                  <a:cubicBezTo>
                    <a:pt x="0" y="1792"/>
                    <a:pt x="516" y="2308"/>
                    <a:pt x="1154" y="2308"/>
                  </a:cubicBezTo>
                  <a:cubicBezTo>
                    <a:pt x="1791" y="2308"/>
                    <a:pt x="2307" y="1792"/>
                    <a:pt x="2307" y="1154"/>
                  </a:cubicBezTo>
                  <a:cubicBezTo>
                    <a:pt x="2307" y="517"/>
                    <a:pt x="1791" y="1"/>
                    <a:pt x="115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549600" y="42193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6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7" y="1791"/>
                    <a:pt x="2307" y="1154"/>
                  </a:cubicBezTo>
                  <a:cubicBezTo>
                    <a:pt x="2307" y="516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230825" y="4106188"/>
              <a:ext cx="31775" cy="31700"/>
            </a:xfrm>
            <a:custGeom>
              <a:avLst/>
              <a:gdLst/>
              <a:ahLst/>
              <a:cxnLst/>
              <a:rect l="l" t="t" r="r" b="b"/>
              <a:pathLst>
                <a:path w="1271" h="1268" extrusionOk="0">
                  <a:moveTo>
                    <a:pt x="634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6" y="1268"/>
                    <a:pt x="1271" y="983"/>
                    <a:pt x="1271" y="634"/>
                  </a:cubicBezTo>
                  <a:cubicBezTo>
                    <a:pt x="1271" y="282"/>
                    <a:pt x="986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418150" y="4044438"/>
              <a:ext cx="31700" cy="31775"/>
            </a:xfrm>
            <a:custGeom>
              <a:avLst/>
              <a:gdLst/>
              <a:ahLst/>
              <a:cxnLst/>
              <a:rect l="l" t="t" r="r" b="b"/>
              <a:pathLst>
                <a:path w="1268" h="1271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6"/>
                    <a:pt x="282" y="1271"/>
                    <a:pt x="634" y="1271"/>
                  </a:cubicBezTo>
                  <a:cubicBezTo>
                    <a:pt x="983" y="1271"/>
                    <a:pt x="1268" y="986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441475" y="429343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1"/>
                  </a:moveTo>
                  <a:cubicBezTo>
                    <a:pt x="282" y="1"/>
                    <a:pt x="0" y="285"/>
                    <a:pt x="0" y="638"/>
                  </a:cubicBezTo>
                  <a:cubicBezTo>
                    <a:pt x="0" y="987"/>
                    <a:pt x="282" y="1272"/>
                    <a:pt x="634" y="1272"/>
                  </a:cubicBezTo>
                  <a:cubicBezTo>
                    <a:pt x="983" y="1272"/>
                    <a:pt x="1268" y="987"/>
                    <a:pt x="1268" y="638"/>
                  </a:cubicBezTo>
                  <a:cubicBezTo>
                    <a:pt x="1268" y="285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1506525" y="393878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7"/>
                    <a:pt x="282" y="1271"/>
                    <a:pt x="634" y="1271"/>
                  </a:cubicBezTo>
                  <a:cubicBezTo>
                    <a:pt x="983" y="1271"/>
                    <a:pt x="1268" y="987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323025" y="38013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5" y="1"/>
                    <a:pt x="0" y="282"/>
                    <a:pt x="0" y="635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3" y="1268"/>
                    <a:pt x="1267" y="983"/>
                    <a:pt x="1267" y="635"/>
                  </a:cubicBezTo>
                  <a:cubicBezTo>
                    <a:pt x="1267" y="282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085925" y="42664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2" y="1"/>
                    <a:pt x="1" y="286"/>
                    <a:pt x="1" y="635"/>
                  </a:cubicBezTo>
                  <a:cubicBezTo>
                    <a:pt x="1" y="987"/>
                    <a:pt x="282" y="1268"/>
                    <a:pt x="634" y="1268"/>
                  </a:cubicBezTo>
                  <a:cubicBezTo>
                    <a:pt x="983" y="1268"/>
                    <a:pt x="1268" y="987"/>
                    <a:pt x="1268" y="635"/>
                  </a:cubicBezTo>
                  <a:cubicBezTo>
                    <a:pt x="1268" y="286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1075500" y="3901413"/>
              <a:ext cx="31725" cy="31700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2" y="0"/>
                    <a:pt x="1" y="282"/>
                    <a:pt x="1" y="634"/>
                  </a:cubicBezTo>
                  <a:cubicBezTo>
                    <a:pt x="1" y="983"/>
                    <a:pt x="282" y="1268"/>
                    <a:pt x="635" y="1268"/>
                  </a:cubicBezTo>
                  <a:cubicBezTo>
                    <a:pt x="984" y="1268"/>
                    <a:pt x="1268" y="983"/>
                    <a:pt x="1268" y="634"/>
                  </a:cubicBezTo>
                  <a:cubicBezTo>
                    <a:pt x="1268" y="282"/>
                    <a:pt x="984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582275" y="4031338"/>
              <a:ext cx="44950" cy="44875"/>
            </a:xfrm>
            <a:custGeom>
              <a:avLst/>
              <a:gdLst/>
              <a:ahLst/>
              <a:cxnLst/>
              <a:rect l="l" t="t" r="r" b="b"/>
              <a:pathLst>
                <a:path w="1798" h="1795" extrusionOk="0">
                  <a:moveTo>
                    <a:pt x="897" y="1"/>
                  </a:moveTo>
                  <a:cubicBezTo>
                    <a:pt x="402" y="1"/>
                    <a:pt x="0" y="399"/>
                    <a:pt x="0" y="898"/>
                  </a:cubicBezTo>
                  <a:cubicBezTo>
                    <a:pt x="0" y="1393"/>
                    <a:pt x="402" y="1795"/>
                    <a:pt x="897" y="1795"/>
                  </a:cubicBezTo>
                  <a:cubicBezTo>
                    <a:pt x="1396" y="1795"/>
                    <a:pt x="1798" y="1393"/>
                    <a:pt x="1798" y="898"/>
                  </a:cubicBezTo>
                  <a:cubicBezTo>
                    <a:pt x="1798" y="399"/>
                    <a:pt x="1396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344375" y="4382788"/>
              <a:ext cx="31800" cy="31725"/>
            </a:xfrm>
            <a:custGeom>
              <a:avLst/>
              <a:gdLst/>
              <a:ahLst/>
              <a:cxnLst/>
              <a:rect l="l" t="t" r="r" b="b"/>
              <a:pathLst>
                <a:path w="1272" h="1269" extrusionOk="0">
                  <a:moveTo>
                    <a:pt x="638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8" y="1268"/>
                  </a:cubicBezTo>
                  <a:cubicBezTo>
                    <a:pt x="987" y="1268"/>
                    <a:pt x="1271" y="983"/>
                    <a:pt x="1271" y="634"/>
                  </a:cubicBezTo>
                  <a:cubicBezTo>
                    <a:pt x="1271" y="282"/>
                    <a:pt x="98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4"/>
          <p:cNvGrpSpPr/>
          <p:nvPr/>
        </p:nvGrpSpPr>
        <p:grpSpPr>
          <a:xfrm>
            <a:off x="2976427" y="291043"/>
            <a:ext cx="1111483" cy="1097440"/>
            <a:chOff x="2376300" y="659000"/>
            <a:chExt cx="726175" cy="717000"/>
          </a:xfrm>
        </p:grpSpPr>
        <p:sp>
          <p:nvSpPr>
            <p:cNvPr id="589" name="Google Shape;589;p34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4"/>
          <p:cNvGrpSpPr/>
          <p:nvPr/>
        </p:nvGrpSpPr>
        <p:grpSpPr>
          <a:xfrm>
            <a:off x="597042" y="2571747"/>
            <a:ext cx="663265" cy="654816"/>
            <a:chOff x="3247175" y="4173100"/>
            <a:chExt cx="726150" cy="716900"/>
          </a:xfrm>
        </p:grpSpPr>
        <p:sp>
          <p:nvSpPr>
            <p:cNvPr id="605" name="Google Shape;605;p34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4"/>
          <p:cNvGrpSpPr/>
          <p:nvPr/>
        </p:nvGrpSpPr>
        <p:grpSpPr>
          <a:xfrm>
            <a:off x="6316872" y="1185620"/>
            <a:ext cx="501917" cy="501897"/>
            <a:chOff x="7687625" y="3666575"/>
            <a:chExt cx="629600" cy="629575"/>
          </a:xfrm>
        </p:grpSpPr>
        <p:sp>
          <p:nvSpPr>
            <p:cNvPr id="621" name="Google Shape;621;p34"/>
            <p:cNvSpPr/>
            <p:nvPr/>
          </p:nvSpPr>
          <p:spPr>
            <a:xfrm>
              <a:off x="7687625" y="3666575"/>
              <a:ext cx="629600" cy="629575"/>
            </a:xfrm>
            <a:custGeom>
              <a:avLst/>
              <a:gdLst/>
              <a:ahLst/>
              <a:cxnLst/>
              <a:rect l="l" t="t" r="r" b="b"/>
              <a:pathLst>
                <a:path w="25184" h="25183" extrusionOk="0">
                  <a:moveTo>
                    <a:pt x="12592" y="0"/>
                  </a:moveTo>
                  <a:cubicBezTo>
                    <a:pt x="5639" y="0"/>
                    <a:pt x="0" y="5639"/>
                    <a:pt x="0" y="12592"/>
                  </a:cubicBezTo>
                  <a:cubicBezTo>
                    <a:pt x="0" y="19544"/>
                    <a:pt x="5639" y="25183"/>
                    <a:pt x="12592" y="25183"/>
                  </a:cubicBezTo>
                  <a:cubicBezTo>
                    <a:pt x="19544" y="25183"/>
                    <a:pt x="25183" y="19544"/>
                    <a:pt x="25183" y="12592"/>
                  </a:cubicBezTo>
                  <a:cubicBezTo>
                    <a:pt x="25183" y="5639"/>
                    <a:pt x="19544" y="0"/>
                    <a:pt x="1259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8037446" y="3812263"/>
              <a:ext cx="232274" cy="422280"/>
            </a:xfrm>
            <a:custGeom>
              <a:avLst/>
              <a:gdLst/>
              <a:ahLst/>
              <a:cxnLst/>
              <a:rect l="l" t="t" r="r" b="b"/>
              <a:pathLst>
                <a:path w="11095" h="20171" extrusionOk="0">
                  <a:moveTo>
                    <a:pt x="5920" y="1"/>
                  </a:moveTo>
                  <a:cubicBezTo>
                    <a:pt x="5279" y="1"/>
                    <a:pt x="4714" y="734"/>
                    <a:pt x="5132" y="1416"/>
                  </a:cubicBezTo>
                  <a:cubicBezTo>
                    <a:pt x="6716" y="4000"/>
                    <a:pt x="8229" y="7603"/>
                    <a:pt x="7435" y="10935"/>
                  </a:cubicBezTo>
                  <a:cubicBezTo>
                    <a:pt x="6638" y="14295"/>
                    <a:pt x="3462" y="16869"/>
                    <a:pt x="828" y="18467"/>
                  </a:cubicBezTo>
                  <a:cubicBezTo>
                    <a:pt x="1" y="18971"/>
                    <a:pt x="420" y="20170"/>
                    <a:pt x="1284" y="20170"/>
                  </a:cubicBezTo>
                  <a:cubicBezTo>
                    <a:pt x="1362" y="20170"/>
                    <a:pt x="1442" y="20161"/>
                    <a:pt x="1526" y="20141"/>
                  </a:cubicBezTo>
                  <a:cubicBezTo>
                    <a:pt x="5627" y="19144"/>
                    <a:pt x="9041" y="15936"/>
                    <a:pt x="10080" y="11561"/>
                  </a:cubicBezTo>
                  <a:cubicBezTo>
                    <a:pt x="11095" y="7279"/>
                    <a:pt x="9582" y="2982"/>
                    <a:pt x="6513" y="237"/>
                  </a:cubicBezTo>
                  <a:cubicBezTo>
                    <a:pt x="6326" y="72"/>
                    <a:pt x="6120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7764399" y="3795182"/>
              <a:ext cx="174326" cy="405951"/>
            </a:xfrm>
            <a:custGeom>
              <a:avLst/>
              <a:gdLst/>
              <a:ahLst/>
              <a:cxnLst/>
              <a:rect l="l" t="t" r="r" b="b"/>
              <a:pathLst>
                <a:path w="8327" h="19391" extrusionOk="0">
                  <a:moveTo>
                    <a:pt x="5668" y="0"/>
                  </a:moveTo>
                  <a:cubicBezTo>
                    <a:pt x="3888" y="1161"/>
                    <a:pt x="2464" y="2724"/>
                    <a:pt x="1549" y="4525"/>
                  </a:cubicBezTo>
                  <a:cubicBezTo>
                    <a:pt x="602" y="6376"/>
                    <a:pt x="232" y="8420"/>
                    <a:pt x="481" y="10427"/>
                  </a:cubicBezTo>
                  <a:cubicBezTo>
                    <a:pt x="730" y="12485"/>
                    <a:pt x="1613" y="14414"/>
                    <a:pt x="3034" y="16006"/>
                  </a:cubicBezTo>
                  <a:cubicBezTo>
                    <a:pt x="4411" y="17554"/>
                    <a:pt x="6238" y="18722"/>
                    <a:pt x="8313" y="19388"/>
                  </a:cubicBezTo>
                  <a:cubicBezTo>
                    <a:pt x="8314" y="19390"/>
                    <a:pt x="8316" y="19391"/>
                    <a:pt x="8317" y="19391"/>
                  </a:cubicBezTo>
                  <a:cubicBezTo>
                    <a:pt x="8322" y="19391"/>
                    <a:pt x="8326" y="19386"/>
                    <a:pt x="8324" y="19381"/>
                  </a:cubicBezTo>
                  <a:cubicBezTo>
                    <a:pt x="8324" y="19377"/>
                    <a:pt x="8324" y="19373"/>
                    <a:pt x="8320" y="19373"/>
                  </a:cubicBezTo>
                  <a:cubicBezTo>
                    <a:pt x="3998" y="17989"/>
                    <a:pt x="1001" y="14564"/>
                    <a:pt x="495" y="10424"/>
                  </a:cubicBezTo>
                  <a:cubicBezTo>
                    <a:pt x="1" y="6405"/>
                    <a:pt x="1987" y="2414"/>
                    <a:pt x="5675" y="11"/>
                  </a:cubicBezTo>
                  <a:cubicBezTo>
                    <a:pt x="5675" y="8"/>
                    <a:pt x="5675" y="4"/>
                    <a:pt x="56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872177" y="3859495"/>
              <a:ext cx="250801" cy="250801"/>
            </a:xfrm>
            <a:custGeom>
              <a:avLst/>
              <a:gdLst/>
              <a:ahLst/>
              <a:cxnLst/>
              <a:rect l="l" t="t" r="r" b="b"/>
              <a:pathLst>
                <a:path w="11980" h="11980" extrusionOk="0">
                  <a:moveTo>
                    <a:pt x="5988" y="1"/>
                  </a:moveTo>
                  <a:cubicBezTo>
                    <a:pt x="2681" y="1"/>
                    <a:pt x="0" y="2681"/>
                    <a:pt x="0" y="5992"/>
                  </a:cubicBezTo>
                  <a:cubicBezTo>
                    <a:pt x="0" y="9299"/>
                    <a:pt x="2681" y="11980"/>
                    <a:pt x="5988" y="11980"/>
                  </a:cubicBezTo>
                  <a:cubicBezTo>
                    <a:pt x="9299" y="11980"/>
                    <a:pt x="11979" y="9299"/>
                    <a:pt x="11979" y="5992"/>
                  </a:cubicBezTo>
                  <a:cubicBezTo>
                    <a:pt x="11979" y="2681"/>
                    <a:pt x="9299" y="1"/>
                    <a:pt x="59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7856747" y="3876034"/>
              <a:ext cx="82002" cy="174221"/>
            </a:xfrm>
            <a:custGeom>
              <a:avLst/>
              <a:gdLst/>
              <a:ahLst/>
              <a:cxnLst/>
              <a:rect l="l" t="t" r="r" b="b"/>
              <a:pathLst>
                <a:path w="3917" h="8322" extrusionOk="0">
                  <a:moveTo>
                    <a:pt x="3185" y="0"/>
                  </a:moveTo>
                  <a:cubicBezTo>
                    <a:pt x="3041" y="0"/>
                    <a:pt x="2899" y="46"/>
                    <a:pt x="2784" y="133"/>
                  </a:cubicBezTo>
                  <a:cubicBezTo>
                    <a:pt x="2393" y="421"/>
                    <a:pt x="2037" y="752"/>
                    <a:pt x="1727" y="1126"/>
                  </a:cubicBezTo>
                  <a:cubicBezTo>
                    <a:pt x="477" y="2649"/>
                    <a:pt x="0" y="4661"/>
                    <a:pt x="431" y="6580"/>
                  </a:cubicBezTo>
                  <a:cubicBezTo>
                    <a:pt x="541" y="7057"/>
                    <a:pt x="709" y="7516"/>
                    <a:pt x="933" y="7950"/>
                  </a:cubicBezTo>
                  <a:cubicBezTo>
                    <a:pt x="1022" y="8128"/>
                    <a:pt x="1186" y="8256"/>
                    <a:pt x="1382" y="8303"/>
                  </a:cubicBezTo>
                  <a:cubicBezTo>
                    <a:pt x="1434" y="8315"/>
                    <a:pt x="1488" y="8321"/>
                    <a:pt x="1541" y="8321"/>
                  </a:cubicBezTo>
                  <a:cubicBezTo>
                    <a:pt x="1717" y="8321"/>
                    <a:pt x="1888" y="8255"/>
                    <a:pt x="2019" y="8132"/>
                  </a:cubicBezTo>
                  <a:cubicBezTo>
                    <a:pt x="2190" y="7975"/>
                    <a:pt x="2264" y="7740"/>
                    <a:pt x="2225" y="7512"/>
                  </a:cubicBezTo>
                  <a:lnTo>
                    <a:pt x="2222" y="7491"/>
                  </a:lnTo>
                  <a:cubicBezTo>
                    <a:pt x="2154" y="7114"/>
                    <a:pt x="2111" y="6733"/>
                    <a:pt x="2094" y="6348"/>
                  </a:cubicBezTo>
                  <a:cubicBezTo>
                    <a:pt x="2065" y="5608"/>
                    <a:pt x="2133" y="4867"/>
                    <a:pt x="2300" y="4145"/>
                  </a:cubicBezTo>
                  <a:cubicBezTo>
                    <a:pt x="2471" y="3422"/>
                    <a:pt x="2741" y="2728"/>
                    <a:pt x="3105" y="2080"/>
                  </a:cubicBezTo>
                  <a:cubicBezTo>
                    <a:pt x="3293" y="1745"/>
                    <a:pt x="3503" y="1425"/>
                    <a:pt x="3731" y="1115"/>
                  </a:cubicBezTo>
                  <a:lnTo>
                    <a:pt x="3742" y="1101"/>
                  </a:lnTo>
                  <a:cubicBezTo>
                    <a:pt x="3881" y="916"/>
                    <a:pt x="3916" y="674"/>
                    <a:pt x="3834" y="460"/>
                  </a:cubicBezTo>
                  <a:cubicBezTo>
                    <a:pt x="3752" y="239"/>
                    <a:pt x="3567" y="76"/>
                    <a:pt x="3340" y="19"/>
                  </a:cubicBezTo>
                  <a:cubicBezTo>
                    <a:pt x="3288" y="6"/>
                    <a:pt x="3236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054173" y="3918931"/>
              <a:ext cx="82065" cy="174179"/>
            </a:xfrm>
            <a:custGeom>
              <a:avLst/>
              <a:gdLst/>
              <a:ahLst/>
              <a:cxnLst/>
              <a:rect l="l" t="t" r="r" b="b"/>
              <a:pathLst>
                <a:path w="3920" h="8320" extrusionOk="0">
                  <a:moveTo>
                    <a:pt x="2389" y="0"/>
                  </a:moveTo>
                  <a:cubicBezTo>
                    <a:pt x="2212" y="0"/>
                    <a:pt x="2038" y="67"/>
                    <a:pt x="1905" y="191"/>
                  </a:cubicBezTo>
                  <a:cubicBezTo>
                    <a:pt x="1734" y="348"/>
                    <a:pt x="1656" y="579"/>
                    <a:pt x="1699" y="807"/>
                  </a:cubicBezTo>
                  <a:lnTo>
                    <a:pt x="1702" y="821"/>
                  </a:lnTo>
                  <a:cubicBezTo>
                    <a:pt x="1766" y="1199"/>
                    <a:pt x="1809" y="1583"/>
                    <a:pt x="1827" y="1964"/>
                  </a:cubicBezTo>
                  <a:cubicBezTo>
                    <a:pt x="1862" y="2704"/>
                    <a:pt x="1791" y="3448"/>
                    <a:pt x="1620" y="4171"/>
                  </a:cubicBezTo>
                  <a:cubicBezTo>
                    <a:pt x="1446" y="4890"/>
                    <a:pt x="1172" y="5584"/>
                    <a:pt x="812" y="6232"/>
                  </a:cubicBezTo>
                  <a:cubicBezTo>
                    <a:pt x="624" y="6567"/>
                    <a:pt x="417" y="6891"/>
                    <a:pt x="186" y="7197"/>
                  </a:cubicBezTo>
                  <a:lnTo>
                    <a:pt x="175" y="7215"/>
                  </a:lnTo>
                  <a:cubicBezTo>
                    <a:pt x="36" y="7400"/>
                    <a:pt x="1" y="7642"/>
                    <a:pt x="79" y="7859"/>
                  </a:cubicBezTo>
                  <a:cubicBezTo>
                    <a:pt x="161" y="8080"/>
                    <a:pt x="346" y="8244"/>
                    <a:pt x="574" y="8301"/>
                  </a:cubicBezTo>
                  <a:cubicBezTo>
                    <a:pt x="626" y="8313"/>
                    <a:pt x="679" y="8319"/>
                    <a:pt x="732" y="8319"/>
                  </a:cubicBezTo>
                  <a:cubicBezTo>
                    <a:pt x="874" y="8319"/>
                    <a:pt x="1013" y="8275"/>
                    <a:pt x="1133" y="8187"/>
                  </a:cubicBezTo>
                  <a:cubicBezTo>
                    <a:pt x="1524" y="7902"/>
                    <a:pt x="1884" y="7564"/>
                    <a:pt x="2193" y="7190"/>
                  </a:cubicBezTo>
                  <a:cubicBezTo>
                    <a:pt x="3443" y="5666"/>
                    <a:pt x="3920" y="3655"/>
                    <a:pt x="3486" y="1736"/>
                  </a:cubicBezTo>
                  <a:cubicBezTo>
                    <a:pt x="3375" y="1263"/>
                    <a:pt x="3208" y="807"/>
                    <a:pt x="2987" y="373"/>
                  </a:cubicBezTo>
                  <a:cubicBezTo>
                    <a:pt x="2898" y="195"/>
                    <a:pt x="2738" y="67"/>
                    <a:pt x="2542" y="17"/>
                  </a:cubicBezTo>
                  <a:cubicBezTo>
                    <a:pt x="2492" y="6"/>
                    <a:pt x="2440" y="0"/>
                    <a:pt x="23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7" name="Google Shape;627;p34"/>
          <p:cNvCxnSpPr/>
          <p:nvPr/>
        </p:nvCxnSpPr>
        <p:spPr>
          <a:xfrm>
            <a:off x="1101302" y="4548050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5"/>
          <p:cNvGrpSpPr/>
          <p:nvPr/>
        </p:nvGrpSpPr>
        <p:grpSpPr>
          <a:xfrm>
            <a:off x="461276" y="459166"/>
            <a:ext cx="726175" cy="716757"/>
            <a:chOff x="4245125" y="177113"/>
            <a:chExt cx="726175" cy="716900"/>
          </a:xfrm>
        </p:grpSpPr>
        <p:sp>
          <p:nvSpPr>
            <p:cNvPr id="630" name="Google Shape;630;p35"/>
            <p:cNvSpPr/>
            <p:nvPr/>
          </p:nvSpPr>
          <p:spPr>
            <a:xfrm>
              <a:off x="4245125" y="177113"/>
              <a:ext cx="726175" cy="716900"/>
            </a:xfrm>
            <a:custGeom>
              <a:avLst/>
              <a:gdLst/>
              <a:ahLst/>
              <a:cxnLst/>
              <a:rect l="l" t="t" r="r" b="b"/>
              <a:pathLst>
                <a:path w="29047" h="28676" extrusionOk="0">
                  <a:moveTo>
                    <a:pt x="14636" y="0"/>
                  </a:moveTo>
                  <a:cubicBezTo>
                    <a:pt x="13076" y="0"/>
                    <a:pt x="11720" y="673"/>
                    <a:pt x="10520" y="1264"/>
                  </a:cubicBezTo>
                  <a:cubicBezTo>
                    <a:pt x="10143" y="1449"/>
                    <a:pt x="9791" y="1624"/>
                    <a:pt x="9449" y="1770"/>
                  </a:cubicBezTo>
                  <a:cubicBezTo>
                    <a:pt x="9054" y="1937"/>
                    <a:pt x="8431" y="2126"/>
                    <a:pt x="7779" y="2318"/>
                  </a:cubicBezTo>
                  <a:cubicBezTo>
                    <a:pt x="6159" y="2809"/>
                    <a:pt x="4315" y="3357"/>
                    <a:pt x="3329" y="4343"/>
                  </a:cubicBezTo>
                  <a:cubicBezTo>
                    <a:pt x="2347" y="5333"/>
                    <a:pt x="2165" y="6540"/>
                    <a:pt x="2026" y="7508"/>
                  </a:cubicBezTo>
                  <a:cubicBezTo>
                    <a:pt x="1952" y="8035"/>
                    <a:pt x="1884" y="8487"/>
                    <a:pt x="1717" y="8886"/>
                  </a:cubicBezTo>
                  <a:cubicBezTo>
                    <a:pt x="1589" y="9195"/>
                    <a:pt x="1435" y="9516"/>
                    <a:pt x="1272" y="9861"/>
                  </a:cubicBezTo>
                  <a:cubicBezTo>
                    <a:pt x="674" y="11121"/>
                    <a:pt x="1" y="12549"/>
                    <a:pt x="1" y="14144"/>
                  </a:cubicBezTo>
                  <a:cubicBezTo>
                    <a:pt x="1" y="15703"/>
                    <a:pt x="681" y="17081"/>
                    <a:pt x="1282" y="18298"/>
                  </a:cubicBezTo>
                  <a:cubicBezTo>
                    <a:pt x="1471" y="18679"/>
                    <a:pt x="1649" y="19042"/>
                    <a:pt x="1795" y="19377"/>
                  </a:cubicBezTo>
                  <a:cubicBezTo>
                    <a:pt x="1966" y="19790"/>
                    <a:pt x="2105" y="20381"/>
                    <a:pt x="2251" y="21011"/>
                  </a:cubicBezTo>
                  <a:cubicBezTo>
                    <a:pt x="2578" y="22403"/>
                    <a:pt x="2913" y="23848"/>
                    <a:pt x="3895" y="24827"/>
                  </a:cubicBezTo>
                  <a:cubicBezTo>
                    <a:pt x="4885" y="25820"/>
                    <a:pt x="6391" y="26030"/>
                    <a:pt x="7715" y="26212"/>
                  </a:cubicBezTo>
                  <a:cubicBezTo>
                    <a:pt x="8399" y="26308"/>
                    <a:pt x="9047" y="26400"/>
                    <a:pt x="9449" y="26568"/>
                  </a:cubicBezTo>
                  <a:cubicBezTo>
                    <a:pt x="9833" y="26732"/>
                    <a:pt x="10275" y="26988"/>
                    <a:pt x="10741" y="27255"/>
                  </a:cubicBezTo>
                  <a:cubicBezTo>
                    <a:pt x="11357" y="27611"/>
                    <a:pt x="12015" y="27988"/>
                    <a:pt x="12720" y="28266"/>
                  </a:cubicBezTo>
                  <a:cubicBezTo>
                    <a:pt x="13347" y="28508"/>
                    <a:pt x="14013" y="28675"/>
                    <a:pt x="14717" y="28675"/>
                  </a:cubicBezTo>
                  <a:cubicBezTo>
                    <a:pt x="16220" y="28675"/>
                    <a:pt x="17558" y="27892"/>
                    <a:pt x="18633" y="27262"/>
                  </a:cubicBezTo>
                  <a:cubicBezTo>
                    <a:pt x="19096" y="26991"/>
                    <a:pt x="19538" y="26735"/>
                    <a:pt x="19926" y="26568"/>
                  </a:cubicBezTo>
                  <a:cubicBezTo>
                    <a:pt x="20335" y="26397"/>
                    <a:pt x="20858" y="26287"/>
                    <a:pt x="21410" y="26166"/>
                  </a:cubicBezTo>
                  <a:cubicBezTo>
                    <a:pt x="22567" y="25916"/>
                    <a:pt x="23870" y="25639"/>
                    <a:pt x="24853" y="24653"/>
                  </a:cubicBezTo>
                  <a:cubicBezTo>
                    <a:pt x="25831" y="23666"/>
                    <a:pt x="26230" y="22267"/>
                    <a:pt x="26608" y="20908"/>
                  </a:cubicBezTo>
                  <a:cubicBezTo>
                    <a:pt x="26764" y="20345"/>
                    <a:pt x="26917" y="19815"/>
                    <a:pt x="27085" y="19405"/>
                  </a:cubicBezTo>
                  <a:cubicBezTo>
                    <a:pt x="27234" y="19049"/>
                    <a:pt x="27441" y="18651"/>
                    <a:pt x="27665" y="18216"/>
                  </a:cubicBezTo>
                  <a:cubicBezTo>
                    <a:pt x="28313" y="16963"/>
                    <a:pt x="29043" y="15543"/>
                    <a:pt x="29043" y="14005"/>
                  </a:cubicBezTo>
                  <a:cubicBezTo>
                    <a:pt x="29046" y="12499"/>
                    <a:pt x="28316" y="11207"/>
                    <a:pt x="27725" y="10160"/>
                  </a:cubicBezTo>
                  <a:cubicBezTo>
                    <a:pt x="27480" y="9726"/>
                    <a:pt x="27245" y="9317"/>
                    <a:pt x="27085" y="8928"/>
                  </a:cubicBezTo>
                  <a:cubicBezTo>
                    <a:pt x="26931" y="8562"/>
                    <a:pt x="26786" y="8138"/>
                    <a:pt x="26632" y="7693"/>
                  </a:cubicBezTo>
                  <a:cubicBezTo>
                    <a:pt x="26195" y="6405"/>
                    <a:pt x="25739" y="5070"/>
                    <a:pt x="24731" y="4062"/>
                  </a:cubicBezTo>
                  <a:cubicBezTo>
                    <a:pt x="23720" y="3058"/>
                    <a:pt x="22482" y="2627"/>
                    <a:pt x="21382" y="2257"/>
                  </a:cubicBezTo>
                  <a:cubicBezTo>
                    <a:pt x="20997" y="2122"/>
                    <a:pt x="20598" y="1987"/>
                    <a:pt x="20228" y="1826"/>
                  </a:cubicBezTo>
                  <a:cubicBezTo>
                    <a:pt x="19940" y="1709"/>
                    <a:pt x="19619" y="1559"/>
                    <a:pt x="19281" y="1403"/>
                  </a:cubicBezTo>
                  <a:cubicBezTo>
                    <a:pt x="18480" y="1033"/>
                    <a:pt x="17612" y="630"/>
                    <a:pt x="16722" y="356"/>
                  </a:cubicBezTo>
                  <a:cubicBezTo>
                    <a:pt x="16038" y="143"/>
                    <a:pt x="15337" y="0"/>
                    <a:pt x="1463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4356300" y="272163"/>
              <a:ext cx="516200" cy="516200"/>
            </a:xfrm>
            <a:custGeom>
              <a:avLst/>
              <a:gdLst/>
              <a:ahLst/>
              <a:cxnLst/>
              <a:rect l="l" t="t" r="r" b="b"/>
              <a:pathLst>
                <a:path w="20648" h="20648" extrusionOk="0">
                  <a:moveTo>
                    <a:pt x="10324" y="0"/>
                  </a:moveTo>
                  <a:cubicBezTo>
                    <a:pt x="4624" y="0"/>
                    <a:pt x="0" y="4621"/>
                    <a:pt x="0" y="10324"/>
                  </a:cubicBezTo>
                  <a:cubicBezTo>
                    <a:pt x="0" y="16027"/>
                    <a:pt x="4624" y="20648"/>
                    <a:pt x="10324" y="20648"/>
                  </a:cubicBezTo>
                  <a:cubicBezTo>
                    <a:pt x="16027" y="20648"/>
                    <a:pt x="20648" y="16027"/>
                    <a:pt x="20648" y="10324"/>
                  </a:cubicBezTo>
                  <a:cubicBezTo>
                    <a:pt x="20648" y="4621"/>
                    <a:pt x="16027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603250" y="356613"/>
              <a:ext cx="201800" cy="322950"/>
            </a:xfrm>
            <a:custGeom>
              <a:avLst/>
              <a:gdLst/>
              <a:ahLst/>
              <a:cxnLst/>
              <a:rect l="l" t="t" r="r" b="b"/>
              <a:pathLst>
                <a:path w="8072" h="12918" extrusionOk="0">
                  <a:moveTo>
                    <a:pt x="3444" y="1"/>
                  </a:moveTo>
                  <a:cubicBezTo>
                    <a:pt x="3400" y="1"/>
                    <a:pt x="3356" y="2"/>
                    <a:pt x="3312" y="4"/>
                  </a:cubicBezTo>
                  <a:lnTo>
                    <a:pt x="2731" y="36"/>
                  </a:lnTo>
                  <a:cubicBezTo>
                    <a:pt x="1574" y="93"/>
                    <a:pt x="588" y="898"/>
                    <a:pt x="296" y="2023"/>
                  </a:cubicBezTo>
                  <a:cubicBezTo>
                    <a:pt x="1" y="3158"/>
                    <a:pt x="485" y="4354"/>
                    <a:pt x="1489" y="4963"/>
                  </a:cubicBezTo>
                  <a:lnTo>
                    <a:pt x="2130" y="5355"/>
                  </a:lnTo>
                  <a:cubicBezTo>
                    <a:pt x="3970" y="6472"/>
                    <a:pt x="4675" y="8801"/>
                    <a:pt x="3764" y="10755"/>
                  </a:cubicBezTo>
                  <a:cubicBezTo>
                    <a:pt x="3358" y="11627"/>
                    <a:pt x="3874" y="12649"/>
                    <a:pt x="4817" y="12845"/>
                  </a:cubicBezTo>
                  <a:lnTo>
                    <a:pt x="5013" y="12884"/>
                  </a:lnTo>
                  <a:cubicBezTo>
                    <a:pt x="5124" y="12906"/>
                    <a:pt x="5234" y="12917"/>
                    <a:pt x="5343" y="12917"/>
                  </a:cubicBezTo>
                  <a:cubicBezTo>
                    <a:pt x="6031" y="12917"/>
                    <a:pt x="6663" y="12486"/>
                    <a:pt x="6896" y="11816"/>
                  </a:cubicBezTo>
                  <a:cubicBezTo>
                    <a:pt x="8071" y="8470"/>
                    <a:pt x="7729" y="4778"/>
                    <a:pt x="5964" y="1706"/>
                  </a:cubicBezTo>
                  <a:lnTo>
                    <a:pt x="5754" y="1339"/>
                  </a:lnTo>
                  <a:cubicBezTo>
                    <a:pt x="5277" y="509"/>
                    <a:pt x="4395" y="1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5"/>
          <p:cNvGrpSpPr/>
          <p:nvPr/>
        </p:nvGrpSpPr>
        <p:grpSpPr>
          <a:xfrm>
            <a:off x="499330" y="2659096"/>
            <a:ext cx="595879" cy="588288"/>
            <a:chOff x="986250" y="3741563"/>
            <a:chExt cx="726150" cy="716900"/>
          </a:xfrm>
        </p:grpSpPr>
        <p:sp>
          <p:nvSpPr>
            <p:cNvPr id="634" name="Google Shape;634;p35"/>
            <p:cNvSpPr/>
            <p:nvPr/>
          </p:nvSpPr>
          <p:spPr>
            <a:xfrm>
              <a:off x="986250" y="3741563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2" y="1"/>
                  </a:moveTo>
                  <a:cubicBezTo>
                    <a:pt x="13072" y="1"/>
                    <a:pt x="11716" y="674"/>
                    <a:pt x="10520" y="1264"/>
                  </a:cubicBezTo>
                  <a:cubicBezTo>
                    <a:pt x="10139" y="1450"/>
                    <a:pt x="9787" y="1624"/>
                    <a:pt x="9445" y="1770"/>
                  </a:cubicBezTo>
                  <a:cubicBezTo>
                    <a:pt x="9050" y="1937"/>
                    <a:pt x="8430" y="2126"/>
                    <a:pt x="7779" y="2318"/>
                  </a:cubicBezTo>
                  <a:cubicBezTo>
                    <a:pt x="6159" y="2813"/>
                    <a:pt x="4315" y="3358"/>
                    <a:pt x="3325" y="4347"/>
                  </a:cubicBezTo>
                  <a:cubicBezTo>
                    <a:pt x="2339" y="5333"/>
                    <a:pt x="2161" y="6544"/>
                    <a:pt x="2022" y="7509"/>
                  </a:cubicBezTo>
                  <a:cubicBezTo>
                    <a:pt x="1948" y="8039"/>
                    <a:pt x="1880" y="8491"/>
                    <a:pt x="1709" y="8890"/>
                  </a:cubicBezTo>
                  <a:cubicBezTo>
                    <a:pt x="1585" y="9196"/>
                    <a:pt x="1431" y="9520"/>
                    <a:pt x="1268" y="9862"/>
                  </a:cubicBezTo>
                  <a:cubicBezTo>
                    <a:pt x="673" y="11122"/>
                    <a:pt x="0" y="12546"/>
                    <a:pt x="0" y="14141"/>
                  </a:cubicBezTo>
                  <a:cubicBezTo>
                    <a:pt x="0" y="15703"/>
                    <a:pt x="680" y="17081"/>
                    <a:pt x="1282" y="18295"/>
                  </a:cubicBezTo>
                  <a:cubicBezTo>
                    <a:pt x="1471" y="18679"/>
                    <a:pt x="1649" y="19039"/>
                    <a:pt x="1791" y="19377"/>
                  </a:cubicBezTo>
                  <a:cubicBezTo>
                    <a:pt x="1965" y="19787"/>
                    <a:pt x="2104" y="20378"/>
                    <a:pt x="2250" y="21008"/>
                  </a:cubicBezTo>
                  <a:cubicBezTo>
                    <a:pt x="2574" y="22400"/>
                    <a:pt x="2912" y="23845"/>
                    <a:pt x="3891" y="24827"/>
                  </a:cubicBezTo>
                  <a:cubicBezTo>
                    <a:pt x="4885" y="25817"/>
                    <a:pt x="6390" y="26027"/>
                    <a:pt x="7715" y="26212"/>
                  </a:cubicBezTo>
                  <a:cubicBezTo>
                    <a:pt x="8398" y="26308"/>
                    <a:pt x="9046" y="26401"/>
                    <a:pt x="9445" y="26568"/>
                  </a:cubicBezTo>
                  <a:cubicBezTo>
                    <a:pt x="9833" y="26732"/>
                    <a:pt x="10271" y="26985"/>
                    <a:pt x="10737" y="27255"/>
                  </a:cubicBezTo>
                  <a:cubicBezTo>
                    <a:pt x="11353" y="27611"/>
                    <a:pt x="12012" y="27989"/>
                    <a:pt x="12716" y="28263"/>
                  </a:cubicBezTo>
                  <a:cubicBezTo>
                    <a:pt x="13343" y="28508"/>
                    <a:pt x="14009" y="28676"/>
                    <a:pt x="14713" y="28676"/>
                  </a:cubicBezTo>
                  <a:cubicBezTo>
                    <a:pt x="16216" y="28676"/>
                    <a:pt x="17554" y="27893"/>
                    <a:pt x="18629" y="27262"/>
                  </a:cubicBezTo>
                  <a:cubicBezTo>
                    <a:pt x="19092" y="26988"/>
                    <a:pt x="19534" y="26736"/>
                    <a:pt x="19922" y="26568"/>
                  </a:cubicBezTo>
                  <a:cubicBezTo>
                    <a:pt x="20331" y="26394"/>
                    <a:pt x="20854" y="26283"/>
                    <a:pt x="21410" y="26166"/>
                  </a:cubicBezTo>
                  <a:cubicBezTo>
                    <a:pt x="22567" y="25917"/>
                    <a:pt x="23866" y="25636"/>
                    <a:pt x="24849" y="24653"/>
                  </a:cubicBezTo>
                  <a:cubicBezTo>
                    <a:pt x="25828" y="23667"/>
                    <a:pt x="26226" y="22268"/>
                    <a:pt x="26604" y="20908"/>
                  </a:cubicBezTo>
                  <a:cubicBezTo>
                    <a:pt x="26760" y="20346"/>
                    <a:pt x="26913" y="19812"/>
                    <a:pt x="27081" y="19406"/>
                  </a:cubicBezTo>
                  <a:cubicBezTo>
                    <a:pt x="27230" y="19050"/>
                    <a:pt x="27437" y="18647"/>
                    <a:pt x="27661" y="18217"/>
                  </a:cubicBezTo>
                  <a:cubicBezTo>
                    <a:pt x="28309" y="16964"/>
                    <a:pt x="29039" y="15543"/>
                    <a:pt x="29039" y="14005"/>
                  </a:cubicBezTo>
                  <a:cubicBezTo>
                    <a:pt x="29046" y="12500"/>
                    <a:pt x="28312" y="11204"/>
                    <a:pt x="27725" y="10161"/>
                  </a:cubicBezTo>
                  <a:cubicBezTo>
                    <a:pt x="27476" y="9726"/>
                    <a:pt x="27244" y="9317"/>
                    <a:pt x="27084" y="8929"/>
                  </a:cubicBezTo>
                  <a:cubicBezTo>
                    <a:pt x="26928" y="8562"/>
                    <a:pt x="26782" y="8139"/>
                    <a:pt x="26632" y="7694"/>
                  </a:cubicBezTo>
                  <a:cubicBezTo>
                    <a:pt x="26191" y="6405"/>
                    <a:pt x="25739" y="5070"/>
                    <a:pt x="24728" y="4063"/>
                  </a:cubicBezTo>
                  <a:cubicBezTo>
                    <a:pt x="23720" y="3059"/>
                    <a:pt x="22481" y="2628"/>
                    <a:pt x="21381" y="2258"/>
                  </a:cubicBezTo>
                  <a:cubicBezTo>
                    <a:pt x="20997" y="2122"/>
                    <a:pt x="20594" y="1991"/>
                    <a:pt x="20228" y="1827"/>
                  </a:cubicBezTo>
                  <a:cubicBezTo>
                    <a:pt x="19936" y="1709"/>
                    <a:pt x="19615" y="1560"/>
                    <a:pt x="19281" y="1403"/>
                  </a:cubicBezTo>
                  <a:cubicBezTo>
                    <a:pt x="18476" y="1033"/>
                    <a:pt x="17608" y="631"/>
                    <a:pt x="16718" y="357"/>
                  </a:cubicBezTo>
                  <a:cubicBezTo>
                    <a:pt x="16034" y="143"/>
                    <a:pt x="15333" y="1"/>
                    <a:pt x="146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06125" y="3850763"/>
              <a:ext cx="395525" cy="500550"/>
            </a:xfrm>
            <a:custGeom>
              <a:avLst/>
              <a:gdLst/>
              <a:ahLst/>
              <a:cxnLst/>
              <a:rect l="l" t="t" r="r" b="b"/>
              <a:pathLst>
                <a:path w="15821" h="20022" extrusionOk="0">
                  <a:moveTo>
                    <a:pt x="6686" y="0"/>
                  </a:moveTo>
                  <a:cubicBezTo>
                    <a:pt x="6162" y="0"/>
                    <a:pt x="5638" y="103"/>
                    <a:pt x="5145" y="293"/>
                  </a:cubicBezTo>
                  <a:lnTo>
                    <a:pt x="4376" y="588"/>
                  </a:lnTo>
                  <a:cubicBezTo>
                    <a:pt x="3860" y="780"/>
                    <a:pt x="3393" y="1076"/>
                    <a:pt x="2998" y="1457"/>
                  </a:cubicBezTo>
                  <a:cubicBezTo>
                    <a:pt x="2240" y="2194"/>
                    <a:pt x="1770" y="2938"/>
                    <a:pt x="1492" y="3639"/>
                  </a:cubicBezTo>
                  <a:lnTo>
                    <a:pt x="1143" y="5223"/>
                  </a:lnTo>
                  <a:cubicBezTo>
                    <a:pt x="1072" y="6547"/>
                    <a:pt x="1553" y="7469"/>
                    <a:pt x="1553" y="7469"/>
                  </a:cubicBezTo>
                  <a:cubicBezTo>
                    <a:pt x="1553" y="7469"/>
                    <a:pt x="649" y="10873"/>
                    <a:pt x="2265" y="13859"/>
                  </a:cubicBezTo>
                  <a:cubicBezTo>
                    <a:pt x="2510" y="14315"/>
                    <a:pt x="2806" y="14739"/>
                    <a:pt x="3148" y="15130"/>
                  </a:cubicBezTo>
                  <a:lnTo>
                    <a:pt x="4361" y="16237"/>
                  </a:lnTo>
                  <a:cubicBezTo>
                    <a:pt x="4693" y="16476"/>
                    <a:pt x="5034" y="16690"/>
                    <a:pt x="5394" y="16875"/>
                  </a:cubicBezTo>
                  <a:cubicBezTo>
                    <a:pt x="5810" y="17426"/>
                    <a:pt x="6284" y="17935"/>
                    <a:pt x="6804" y="18391"/>
                  </a:cubicBezTo>
                  <a:lnTo>
                    <a:pt x="7772" y="19135"/>
                  </a:lnTo>
                  <a:cubicBezTo>
                    <a:pt x="8395" y="19541"/>
                    <a:pt x="9107" y="19872"/>
                    <a:pt x="9869" y="19979"/>
                  </a:cubicBezTo>
                  <a:cubicBezTo>
                    <a:pt x="10079" y="20007"/>
                    <a:pt x="10291" y="20022"/>
                    <a:pt x="10503" y="20022"/>
                  </a:cubicBezTo>
                  <a:cubicBezTo>
                    <a:pt x="10949" y="20022"/>
                    <a:pt x="11394" y="19958"/>
                    <a:pt x="11827" y="19833"/>
                  </a:cubicBezTo>
                  <a:cubicBezTo>
                    <a:pt x="12503" y="19637"/>
                    <a:pt x="13133" y="19306"/>
                    <a:pt x="13678" y="18857"/>
                  </a:cubicBezTo>
                  <a:lnTo>
                    <a:pt x="14568" y="17943"/>
                  </a:lnTo>
                  <a:cubicBezTo>
                    <a:pt x="14945" y="17451"/>
                    <a:pt x="15248" y="16903"/>
                    <a:pt x="15458" y="16319"/>
                  </a:cubicBezTo>
                  <a:cubicBezTo>
                    <a:pt x="15657" y="15789"/>
                    <a:pt x="15771" y="15226"/>
                    <a:pt x="15785" y="14657"/>
                  </a:cubicBezTo>
                  <a:cubicBezTo>
                    <a:pt x="15821" y="12613"/>
                    <a:pt x="14977" y="11731"/>
                    <a:pt x="14447" y="11556"/>
                  </a:cubicBezTo>
                  <a:cubicBezTo>
                    <a:pt x="14346" y="11522"/>
                    <a:pt x="14230" y="11506"/>
                    <a:pt x="14103" y="11506"/>
                  </a:cubicBezTo>
                  <a:cubicBezTo>
                    <a:pt x="13567" y="11506"/>
                    <a:pt x="12819" y="11790"/>
                    <a:pt x="12051" y="12190"/>
                  </a:cubicBezTo>
                  <a:cubicBezTo>
                    <a:pt x="11149" y="12659"/>
                    <a:pt x="8882" y="12969"/>
                    <a:pt x="7931" y="12969"/>
                  </a:cubicBezTo>
                  <a:cubicBezTo>
                    <a:pt x="7880" y="12969"/>
                    <a:pt x="7833" y="12968"/>
                    <a:pt x="7790" y="12966"/>
                  </a:cubicBezTo>
                  <a:cubicBezTo>
                    <a:pt x="7707" y="12962"/>
                    <a:pt x="7626" y="12961"/>
                    <a:pt x="7547" y="12961"/>
                  </a:cubicBezTo>
                  <a:cubicBezTo>
                    <a:pt x="6805" y="12961"/>
                    <a:pt x="6166" y="13117"/>
                    <a:pt x="5497" y="13564"/>
                  </a:cubicBezTo>
                  <a:cubicBezTo>
                    <a:pt x="4760" y="14055"/>
                    <a:pt x="4899" y="15290"/>
                    <a:pt x="4899" y="15290"/>
                  </a:cubicBezTo>
                  <a:cubicBezTo>
                    <a:pt x="1" y="11909"/>
                    <a:pt x="2432" y="8103"/>
                    <a:pt x="2432" y="8103"/>
                  </a:cubicBezTo>
                  <a:lnTo>
                    <a:pt x="2432" y="8103"/>
                  </a:lnTo>
                  <a:cubicBezTo>
                    <a:pt x="2985" y="8368"/>
                    <a:pt x="3587" y="8429"/>
                    <a:pt x="4025" y="8429"/>
                  </a:cubicBezTo>
                  <a:cubicBezTo>
                    <a:pt x="4399" y="8429"/>
                    <a:pt x="4653" y="8384"/>
                    <a:pt x="4653" y="8384"/>
                  </a:cubicBezTo>
                  <a:cubicBezTo>
                    <a:pt x="10502" y="7505"/>
                    <a:pt x="10819" y="4931"/>
                    <a:pt x="10748" y="3347"/>
                  </a:cubicBezTo>
                  <a:cubicBezTo>
                    <a:pt x="10719" y="2678"/>
                    <a:pt x="10068" y="1603"/>
                    <a:pt x="9018" y="848"/>
                  </a:cubicBezTo>
                  <a:lnTo>
                    <a:pt x="8021" y="239"/>
                  </a:lnTo>
                  <a:cubicBezTo>
                    <a:pt x="7953" y="214"/>
                    <a:pt x="7882" y="193"/>
                    <a:pt x="7815" y="168"/>
                  </a:cubicBezTo>
                  <a:cubicBezTo>
                    <a:pt x="7446" y="54"/>
                    <a:pt x="7066" y="0"/>
                    <a:pt x="668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018825" y="4085863"/>
              <a:ext cx="67750" cy="58075"/>
            </a:xfrm>
            <a:custGeom>
              <a:avLst/>
              <a:gdLst/>
              <a:ahLst/>
              <a:cxnLst/>
              <a:rect l="l" t="t" r="r" b="b"/>
              <a:pathLst>
                <a:path w="2710" h="2323" extrusionOk="0">
                  <a:moveTo>
                    <a:pt x="1552" y="13"/>
                  </a:moveTo>
                  <a:cubicBezTo>
                    <a:pt x="2186" y="16"/>
                    <a:pt x="2702" y="529"/>
                    <a:pt x="2702" y="1162"/>
                  </a:cubicBezTo>
                  <a:cubicBezTo>
                    <a:pt x="2702" y="1854"/>
                    <a:pt x="2135" y="2312"/>
                    <a:pt x="1544" y="2312"/>
                  </a:cubicBezTo>
                  <a:cubicBezTo>
                    <a:pt x="1262" y="2312"/>
                    <a:pt x="974" y="2208"/>
                    <a:pt x="741" y="1974"/>
                  </a:cubicBezTo>
                  <a:cubicBezTo>
                    <a:pt x="18" y="1251"/>
                    <a:pt x="531" y="13"/>
                    <a:pt x="1552" y="13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30" y="344"/>
                  </a:cubicBezTo>
                  <a:cubicBezTo>
                    <a:pt x="0" y="1073"/>
                    <a:pt x="520" y="2323"/>
                    <a:pt x="1552" y="2323"/>
                  </a:cubicBezTo>
                  <a:cubicBezTo>
                    <a:pt x="2193" y="2319"/>
                    <a:pt x="2709" y="1800"/>
                    <a:pt x="2709" y="1162"/>
                  </a:cubicBezTo>
                  <a:cubicBezTo>
                    <a:pt x="2709" y="464"/>
                    <a:pt x="2138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428825" y="38294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7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8" y="1791"/>
                    <a:pt x="2308" y="1154"/>
                  </a:cubicBezTo>
                  <a:cubicBezTo>
                    <a:pt x="2308" y="517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168075" y="429618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1"/>
                  </a:moveTo>
                  <a:cubicBezTo>
                    <a:pt x="516" y="1"/>
                    <a:pt x="0" y="517"/>
                    <a:pt x="0" y="1154"/>
                  </a:cubicBezTo>
                  <a:cubicBezTo>
                    <a:pt x="0" y="1792"/>
                    <a:pt x="516" y="2308"/>
                    <a:pt x="1154" y="2308"/>
                  </a:cubicBezTo>
                  <a:cubicBezTo>
                    <a:pt x="1791" y="2308"/>
                    <a:pt x="2307" y="1792"/>
                    <a:pt x="2307" y="1154"/>
                  </a:cubicBezTo>
                  <a:cubicBezTo>
                    <a:pt x="2307" y="517"/>
                    <a:pt x="1791" y="1"/>
                    <a:pt x="115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549600" y="42193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6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7" y="1791"/>
                    <a:pt x="2307" y="1154"/>
                  </a:cubicBezTo>
                  <a:cubicBezTo>
                    <a:pt x="2307" y="516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230825" y="4106188"/>
              <a:ext cx="31775" cy="31700"/>
            </a:xfrm>
            <a:custGeom>
              <a:avLst/>
              <a:gdLst/>
              <a:ahLst/>
              <a:cxnLst/>
              <a:rect l="l" t="t" r="r" b="b"/>
              <a:pathLst>
                <a:path w="1271" h="1268" extrusionOk="0">
                  <a:moveTo>
                    <a:pt x="634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6" y="1268"/>
                    <a:pt x="1271" y="983"/>
                    <a:pt x="1271" y="634"/>
                  </a:cubicBezTo>
                  <a:cubicBezTo>
                    <a:pt x="1271" y="282"/>
                    <a:pt x="986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418150" y="4044438"/>
              <a:ext cx="31700" cy="31775"/>
            </a:xfrm>
            <a:custGeom>
              <a:avLst/>
              <a:gdLst/>
              <a:ahLst/>
              <a:cxnLst/>
              <a:rect l="l" t="t" r="r" b="b"/>
              <a:pathLst>
                <a:path w="1268" h="1271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6"/>
                    <a:pt x="282" y="1271"/>
                    <a:pt x="634" y="1271"/>
                  </a:cubicBezTo>
                  <a:cubicBezTo>
                    <a:pt x="983" y="1271"/>
                    <a:pt x="1268" y="986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441475" y="429343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1"/>
                  </a:moveTo>
                  <a:cubicBezTo>
                    <a:pt x="282" y="1"/>
                    <a:pt x="0" y="285"/>
                    <a:pt x="0" y="638"/>
                  </a:cubicBezTo>
                  <a:cubicBezTo>
                    <a:pt x="0" y="987"/>
                    <a:pt x="282" y="1272"/>
                    <a:pt x="634" y="1272"/>
                  </a:cubicBezTo>
                  <a:cubicBezTo>
                    <a:pt x="983" y="1272"/>
                    <a:pt x="1268" y="987"/>
                    <a:pt x="1268" y="638"/>
                  </a:cubicBezTo>
                  <a:cubicBezTo>
                    <a:pt x="1268" y="285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506525" y="393878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7"/>
                    <a:pt x="282" y="1271"/>
                    <a:pt x="634" y="1271"/>
                  </a:cubicBezTo>
                  <a:cubicBezTo>
                    <a:pt x="983" y="1271"/>
                    <a:pt x="1268" y="987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323025" y="38013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5" y="1"/>
                    <a:pt x="0" y="282"/>
                    <a:pt x="0" y="635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3" y="1268"/>
                    <a:pt x="1267" y="983"/>
                    <a:pt x="1267" y="635"/>
                  </a:cubicBezTo>
                  <a:cubicBezTo>
                    <a:pt x="1267" y="282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85925" y="42664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2" y="1"/>
                    <a:pt x="1" y="286"/>
                    <a:pt x="1" y="635"/>
                  </a:cubicBezTo>
                  <a:cubicBezTo>
                    <a:pt x="1" y="987"/>
                    <a:pt x="282" y="1268"/>
                    <a:pt x="634" y="1268"/>
                  </a:cubicBezTo>
                  <a:cubicBezTo>
                    <a:pt x="983" y="1268"/>
                    <a:pt x="1268" y="987"/>
                    <a:pt x="1268" y="635"/>
                  </a:cubicBezTo>
                  <a:cubicBezTo>
                    <a:pt x="1268" y="286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075500" y="3901413"/>
              <a:ext cx="31725" cy="31700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2" y="0"/>
                    <a:pt x="1" y="282"/>
                    <a:pt x="1" y="634"/>
                  </a:cubicBezTo>
                  <a:cubicBezTo>
                    <a:pt x="1" y="983"/>
                    <a:pt x="282" y="1268"/>
                    <a:pt x="635" y="1268"/>
                  </a:cubicBezTo>
                  <a:cubicBezTo>
                    <a:pt x="984" y="1268"/>
                    <a:pt x="1268" y="983"/>
                    <a:pt x="1268" y="634"/>
                  </a:cubicBezTo>
                  <a:cubicBezTo>
                    <a:pt x="1268" y="282"/>
                    <a:pt x="984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582275" y="4031338"/>
              <a:ext cx="44950" cy="44875"/>
            </a:xfrm>
            <a:custGeom>
              <a:avLst/>
              <a:gdLst/>
              <a:ahLst/>
              <a:cxnLst/>
              <a:rect l="l" t="t" r="r" b="b"/>
              <a:pathLst>
                <a:path w="1798" h="1795" extrusionOk="0">
                  <a:moveTo>
                    <a:pt x="897" y="1"/>
                  </a:moveTo>
                  <a:cubicBezTo>
                    <a:pt x="402" y="1"/>
                    <a:pt x="0" y="399"/>
                    <a:pt x="0" y="898"/>
                  </a:cubicBezTo>
                  <a:cubicBezTo>
                    <a:pt x="0" y="1393"/>
                    <a:pt x="402" y="1795"/>
                    <a:pt x="897" y="1795"/>
                  </a:cubicBezTo>
                  <a:cubicBezTo>
                    <a:pt x="1396" y="1795"/>
                    <a:pt x="1798" y="1393"/>
                    <a:pt x="1798" y="898"/>
                  </a:cubicBezTo>
                  <a:cubicBezTo>
                    <a:pt x="1798" y="399"/>
                    <a:pt x="1396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44375" y="4382788"/>
              <a:ext cx="31800" cy="31725"/>
            </a:xfrm>
            <a:custGeom>
              <a:avLst/>
              <a:gdLst/>
              <a:ahLst/>
              <a:cxnLst/>
              <a:rect l="l" t="t" r="r" b="b"/>
              <a:pathLst>
                <a:path w="1272" h="1269" extrusionOk="0">
                  <a:moveTo>
                    <a:pt x="638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8" y="1268"/>
                  </a:cubicBezTo>
                  <a:cubicBezTo>
                    <a:pt x="987" y="1268"/>
                    <a:pt x="1271" y="983"/>
                    <a:pt x="1271" y="634"/>
                  </a:cubicBezTo>
                  <a:cubicBezTo>
                    <a:pt x="1271" y="282"/>
                    <a:pt x="98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5"/>
          <p:cNvGrpSpPr/>
          <p:nvPr/>
        </p:nvGrpSpPr>
        <p:grpSpPr>
          <a:xfrm>
            <a:off x="3107135" y="2263623"/>
            <a:ext cx="554052" cy="546995"/>
            <a:chOff x="3247175" y="4173100"/>
            <a:chExt cx="726150" cy="716900"/>
          </a:xfrm>
        </p:grpSpPr>
        <p:sp>
          <p:nvSpPr>
            <p:cNvPr id="650" name="Google Shape;650;p35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5"/>
          <p:cNvGrpSpPr/>
          <p:nvPr/>
        </p:nvGrpSpPr>
        <p:grpSpPr>
          <a:xfrm>
            <a:off x="2898747" y="284570"/>
            <a:ext cx="501917" cy="501897"/>
            <a:chOff x="7687625" y="3666575"/>
            <a:chExt cx="629600" cy="629575"/>
          </a:xfrm>
        </p:grpSpPr>
        <p:sp>
          <p:nvSpPr>
            <p:cNvPr id="666" name="Google Shape;666;p35"/>
            <p:cNvSpPr/>
            <p:nvPr/>
          </p:nvSpPr>
          <p:spPr>
            <a:xfrm>
              <a:off x="7687625" y="3666575"/>
              <a:ext cx="629600" cy="629575"/>
            </a:xfrm>
            <a:custGeom>
              <a:avLst/>
              <a:gdLst/>
              <a:ahLst/>
              <a:cxnLst/>
              <a:rect l="l" t="t" r="r" b="b"/>
              <a:pathLst>
                <a:path w="25184" h="25183" extrusionOk="0">
                  <a:moveTo>
                    <a:pt x="12592" y="0"/>
                  </a:moveTo>
                  <a:cubicBezTo>
                    <a:pt x="5639" y="0"/>
                    <a:pt x="0" y="5639"/>
                    <a:pt x="0" y="12592"/>
                  </a:cubicBezTo>
                  <a:cubicBezTo>
                    <a:pt x="0" y="19544"/>
                    <a:pt x="5639" y="25183"/>
                    <a:pt x="12592" y="25183"/>
                  </a:cubicBezTo>
                  <a:cubicBezTo>
                    <a:pt x="19544" y="25183"/>
                    <a:pt x="25183" y="19544"/>
                    <a:pt x="25183" y="12592"/>
                  </a:cubicBezTo>
                  <a:cubicBezTo>
                    <a:pt x="25183" y="5639"/>
                    <a:pt x="19544" y="0"/>
                    <a:pt x="1259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8037446" y="3812263"/>
              <a:ext cx="232274" cy="422280"/>
            </a:xfrm>
            <a:custGeom>
              <a:avLst/>
              <a:gdLst/>
              <a:ahLst/>
              <a:cxnLst/>
              <a:rect l="l" t="t" r="r" b="b"/>
              <a:pathLst>
                <a:path w="11095" h="20171" extrusionOk="0">
                  <a:moveTo>
                    <a:pt x="5920" y="1"/>
                  </a:moveTo>
                  <a:cubicBezTo>
                    <a:pt x="5279" y="1"/>
                    <a:pt x="4714" y="734"/>
                    <a:pt x="5132" y="1416"/>
                  </a:cubicBezTo>
                  <a:cubicBezTo>
                    <a:pt x="6716" y="4000"/>
                    <a:pt x="8229" y="7603"/>
                    <a:pt x="7435" y="10935"/>
                  </a:cubicBezTo>
                  <a:cubicBezTo>
                    <a:pt x="6638" y="14295"/>
                    <a:pt x="3462" y="16869"/>
                    <a:pt x="828" y="18467"/>
                  </a:cubicBezTo>
                  <a:cubicBezTo>
                    <a:pt x="1" y="18971"/>
                    <a:pt x="420" y="20170"/>
                    <a:pt x="1284" y="20170"/>
                  </a:cubicBezTo>
                  <a:cubicBezTo>
                    <a:pt x="1362" y="20170"/>
                    <a:pt x="1442" y="20161"/>
                    <a:pt x="1526" y="20141"/>
                  </a:cubicBezTo>
                  <a:cubicBezTo>
                    <a:pt x="5627" y="19144"/>
                    <a:pt x="9041" y="15936"/>
                    <a:pt x="10080" y="11561"/>
                  </a:cubicBezTo>
                  <a:cubicBezTo>
                    <a:pt x="11095" y="7279"/>
                    <a:pt x="9582" y="2982"/>
                    <a:pt x="6513" y="237"/>
                  </a:cubicBezTo>
                  <a:cubicBezTo>
                    <a:pt x="6326" y="72"/>
                    <a:pt x="6120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7764399" y="3795182"/>
              <a:ext cx="174326" cy="405951"/>
            </a:xfrm>
            <a:custGeom>
              <a:avLst/>
              <a:gdLst/>
              <a:ahLst/>
              <a:cxnLst/>
              <a:rect l="l" t="t" r="r" b="b"/>
              <a:pathLst>
                <a:path w="8327" h="19391" extrusionOk="0">
                  <a:moveTo>
                    <a:pt x="5668" y="0"/>
                  </a:moveTo>
                  <a:cubicBezTo>
                    <a:pt x="3888" y="1161"/>
                    <a:pt x="2464" y="2724"/>
                    <a:pt x="1549" y="4525"/>
                  </a:cubicBezTo>
                  <a:cubicBezTo>
                    <a:pt x="602" y="6376"/>
                    <a:pt x="232" y="8420"/>
                    <a:pt x="481" y="10427"/>
                  </a:cubicBezTo>
                  <a:cubicBezTo>
                    <a:pt x="730" y="12485"/>
                    <a:pt x="1613" y="14414"/>
                    <a:pt x="3034" y="16006"/>
                  </a:cubicBezTo>
                  <a:cubicBezTo>
                    <a:pt x="4411" y="17554"/>
                    <a:pt x="6238" y="18722"/>
                    <a:pt x="8313" y="19388"/>
                  </a:cubicBezTo>
                  <a:cubicBezTo>
                    <a:pt x="8314" y="19390"/>
                    <a:pt x="8316" y="19391"/>
                    <a:pt x="8317" y="19391"/>
                  </a:cubicBezTo>
                  <a:cubicBezTo>
                    <a:pt x="8322" y="19391"/>
                    <a:pt x="8326" y="19386"/>
                    <a:pt x="8324" y="19381"/>
                  </a:cubicBezTo>
                  <a:cubicBezTo>
                    <a:pt x="8324" y="19377"/>
                    <a:pt x="8324" y="19373"/>
                    <a:pt x="8320" y="19373"/>
                  </a:cubicBezTo>
                  <a:cubicBezTo>
                    <a:pt x="3998" y="17989"/>
                    <a:pt x="1001" y="14564"/>
                    <a:pt x="495" y="10424"/>
                  </a:cubicBezTo>
                  <a:cubicBezTo>
                    <a:pt x="1" y="6405"/>
                    <a:pt x="1987" y="2414"/>
                    <a:pt x="5675" y="11"/>
                  </a:cubicBezTo>
                  <a:cubicBezTo>
                    <a:pt x="5675" y="8"/>
                    <a:pt x="5675" y="4"/>
                    <a:pt x="56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7872177" y="3859495"/>
              <a:ext cx="250801" cy="250801"/>
            </a:xfrm>
            <a:custGeom>
              <a:avLst/>
              <a:gdLst/>
              <a:ahLst/>
              <a:cxnLst/>
              <a:rect l="l" t="t" r="r" b="b"/>
              <a:pathLst>
                <a:path w="11980" h="11980" extrusionOk="0">
                  <a:moveTo>
                    <a:pt x="5988" y="1"/>
                  </a:moveTo>
                  <a:cubicBezTo>
                    <a:pt x="2681" y="1"/>
                    <a:pt x="0" y="2681"/>
                    <a:pt x="0" y="5992"/>
                  </a:cubicBezTo>
                  <a:cubicBezTo>
                    <a:pt x="0" y="9299"/>
                    <a:pt x="2681" y="11980"/>
                    <a:pt x="5988" y="11980"/>
                  </a:cubicBezTo>
                  <a:cubicBezTo>
                    <a:pt x="9299" y="11980"/>
                    <a:pt x="11979" y="9299"/>
                    <a:pt x="11979" y="5992"/>
                  </a:cubicBezTo>
                  <a:cubicBezTo>
                    <a:pt x="11979" y="2681"/>
                    <a:pt x="9299" y="1"/>
                    <a:pt x="59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7856747" y="3876034"/>
              <a:ext cx="82002" cy="174221"/>
            </a:xfrm>
            <a:custGeom>
              <a:avLst/>
              <a:gdLst/>
              <a:ahLst/>
              <a:cxnLst/>
              <a:rect l="l" t="t" r="r" b="b"/>
              <a:pathLst>
                <a:path w="3917" h="8322" extrusionOk="0">
                  <a:moveTo>
                    <a:pt x="3185" y="0"/>
                  </a:moveTo>
                  <a:cubicBezTo>
                    <a:pt x="3041" y="0"/>
                    <a:pt x="2899" y="46"/>
                    <a:pt x="2784" y="133"/>
                  </a:cubicBezTo>
                  <a:cubicBezTo>
                    <a:pt x="2393" y="421"/>
                    <a:pt x="2037" y="752"/>
                    <a:pt x="1727" y="1126"/>
                  </a:cubicBezTo>
                  <a:cubicBezTo>
                    <a:pt x="477" y="2649"/>
                    <a:pt x="0" y="4661"/>
                    <a:pt x="431" y="6580"/>
                  </a:cubicBezTo>
                  <a:cubicBezTo>
                    <a:pt x="541" y="7057"/>
                    <a:pt x="709" y="7516"/>
                    <a:pt x="933" y="7950"/>
                  </a:cubicBezTo>
                  <a:cubicBezTo>
                    <a:pt x="1022" y="8128"/>
                    <a:pt x="1186" y="8256"/>
                    <a:pt x="1382" y="8303"/>
                  </a:cubicBezTo>
                  <a:cubicBezTo>
                    <a:pt x="1434" y="8315"/>
                    <a:pt x="1488" y="8321"/>
                    <a:pt x="1541" y="8321"/>
                  </a:cubicBezTo>
                  <a:cubicBezTo>
                    <a:pt x="1717" y="8321"/>
                    <a:pt x="1888" y="8255"/>
                    <a:pt x="2019" y="8132"/>
                  </a:cubicBezTo>
                  <a:cubicBezTo>
                    <a:pt x="2190" y="7975"/>
                    <a:pt x="2264" y="7740"/>
                    <a:pt x="2225" y="7512"/>
                  </a:cubicBezTo>
                  <a:lnTo>
                    <a:pt x="2222" y="7491"/>
                  </a:lnTo>
                  <a:cubicBezTo>
                    <a:pt x="2154" y="7114"/>
                    <a:pt x="2111" y="6733"/>
                    <a:pt x="2094" y="6348"/>
                  </a:cubicBezTo>
                  <a:cubicBezTo>
                    <a:pt x="2065" y="5608"/>
                    <a:pt x="2133" y="4867"/>
                    <a:pt x="2300" y="4145"/>
                  </a:cubicBezTo>
                  <a:cubicBezTo>
                    <a:pt x="2471" y="3422"/>
                    <a:pt x="2741" y="2728"/>
                    <a:pt x="3105" y="2080"/>
                  </a:cubicBezTo>
                  <a:cubicBezTo>
                    <a:pt x="3293" y="1745"/>
                    <a:pt x="3503" y="1425"/>
                    <a:pt x="3731" y="1115"/>
                  </a:cubicBezTo>
                  <a:lnTo>
                    <a:pt x="3742" y="1101"/>
                  </a:lnTo>
                  <a:cubicBezTo>
                    <a:pt x="3881" y="916"/>
                    <a:pt x="3916" y="674"/>
                    <a:pt x="3834" y="460"/>
                  </a:cubicBezTo>
                  <a:cubicBezTo>
                    <a:pt x="3752" y="239"/>
                    <a:pt x="3567" y="76"/>
                    <a:pt x="3340" y="19"/>
                  </a:cubicBezTo>
                  <a:cubicBezTo>
                    <a:pt x="3288" y="6"/>
                    <a:pt x="3236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8054173" y="3918931"/>
              <a:ext cx="82065" cy="174179"/>
            </a:xfrm>
            <a:custGeom>
              <a:avLst/>
              <a:gdLst/>
              <a:ahLst/>
              <a:cxnLst/>
              <a:rect l="l" t="t" r="r" b="b"/>
              <a:pathLst>
                <a:path w="3920" h="8320" extrusionOk="0">
                  <a:moveTo>
                    <a:pt x="2389" y="0"/>
                  </a:moveTo>
                  <a:cubicBezTo>
                    <a:pt x="2212" y="0"/>
                    <a:pt x="2038" y="67"/>
                    <a:pt x="1905" y="191"/>
                  </a:cubicBezTo>
                  <a:cubicBezTo>
                    <a:pt x="1734" y="348"/>
                    <a:pt x="1656" y="579"/>
                    <a:pt x="1699" y="807"/>
                  </a:cubicBezTo>
                  <a:lnTo>
                    <a:pt x="1702" y="821"/>
                  </a:lnTo>
                  <a:cubicBezTo>
                    <a:pt x="1766" y="1199"/>
                    <a:pt x="1809" y="1583"/>
                    <a:pt x="1827" y="1964"/>
                  </a:cubicBezTo>
                  <a:cubicBezTo>
                    <a:pt x="1862" y="2704"/>
                    <a:pt x="1791" y="3448"/>
                    <a:pt x="1620" y="4171"/>
                  </a:cubicBezTo>
                  <a:cubicBezTo>
                    <a:pt x="1446" y="4890"/>
                    <a:pt x="1172" y="5584"/>
                    <a:pt x="812" y="6232"/>
                  </a:cubicBezTo>
                  <a:cubicBezTo>
                    <a:pt x="624" y="6567"/>
                    <a:pt x="417" y="6891"/>
                    <a:pt x="186" y="7197"/>
                  </a:cubicBezTo>
                  <a:lnTo>
                    <a:pt x="175" y="7215"/>
                  </a:lnTo>
                  <a:cubicBezTo>
                    <a:pt x="36" y="7400"/>
                    <a:pt x="1" y="7642"/>
                    <a:pt x="79" y="7859"/>
                  </a:cubicBezTo>
                  <a:cubicBezTo>
                    <a:pt x="161" y="8080"/>
                    <a:pt x="346" y="8244"/>
                    <a:pt x="574" y="8301"/>
                  </a:cubicBezTo>
                  <a:cubicBezTo>
                    <a:pt x="626" y="8313"/>
                    <a:pt x="679" y="8319"/>
                    <a:pt x="732" y="8319"/>
                  </a:cubicBezTo>
                  <a:cubicBezTo>
                    <a:pt x="874" y="8319"/>
                    <a:pt x="1013" y="8275"/>
                    <a:pt x="1133" y="8187"/>
                  </a:cubicBezTo>
                  <a:cubicBezTo>
                    <a:pt x="1524" y="7902"/>
                    <a:pt x="1884" y="7564"/>
                    <a:pt x="2193" y="7190"/>
                  </a:cubicBezTo>
                  <a:cubicBezTo>
                    <a:pt x="3443" y="5666"/>
                    <a:pt x="3920" y="3655"/>
                    <a:pt x="3486" y="1736"/>
                  </a:cubicBezTo>
                  <a:cubicBezTo>
                    <a:pt x="3375" y="1263"/>
                    <a:pt x="3208" y="807"/>
                    <a:pt x="2987" y="373"/>
                  </a:cubicBezTo>
                  <a:cubicBezTo>
                    <a:pt x="2898" y="195"/>
                    <a:pt x="2738" y="67"/>
                    <a:pt x="2542" y="17"/>
                  </a:cubicBezTo>
                  <a:cubicBezTo>
                    <a:pt x="2492" y="6"/>
                    <a:pt x="2440" y="0"/>
                    <a:pt x="23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5"/>
          <p:cNvSpPr/>
          <p:nvPr/>
        </p:nvSpPr>
        <p:spPr>
          <a:xfrm>
            <a:off x="1771850" y="3924075"/>
            <a:ext cx="501900" cy="50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5"/>
          <p:cNvGrpSpPr/>
          <p:nvPr/>
        </p:nvGrpSpPr>
        <p:grpSpPr>
          <a:xfrm>
            <a:off x="6301875" y="1104700"/>
            <a:ext cx="1294500" cy="1294500"/>
            <a:chOff x="7471550" y="-111725"/>
            <a:chExt cx="1294500" cy="1294500"/>
          </a:xfrm>
        </p:grpSpPr>
        <p:grpSp>
          <p:nvGrpSpPr>
            <p:cNvPr id="674" name="Google Shape;674;p35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675" name="Google Shape;675;p35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35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5"/>
          <p:cNvCxnSpPr/>
          <p:nvPr/>
        </p:nvCxnSpPr>
        <p:spPr>
          <a:xfrm>
            <a:off x="5561415" y="1416038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0" name="Google Shape;680;p35"/>
          <p:cNvSpPr/>
          <p:nvPr/>
        </p:nvSpPr>
        <p:spPr>
          <a:xfrm>
            <a:off x="4523725" y="4310725"/>
            <a:ext cx="1037700" cy="103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35"/>
          <p:cNvGrpSpPr/>
          <p:nvPr/>
        </p:nvGrpSpPr>
        <p:grpSpPr>
          <a:xfrm>
            <a:off x="7596363" y="4087100"/>
            <a:ext cx="726175" cy="717000"/>
            <a:chOff x="2376300" y="659000"/>
            <a:chExt cx="726175" cy="717000"/>
          </a:xfrm>
        </p:grpSpPr>
        <p:sp>
          <p:nvSpPr>
            <p:cNvPr id="682" name="Google Shape;682;p35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55550" y="3589850"/>
            <a:ext cx="9264900" cy="16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1995200" y="779863"/>
            <a:ext cx="548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1995200" y="1621663"/>
            <a:ext cx="57900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884500" y="779863"/>
            <a:ext cx="761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8332500" y="689875"/>
            <a:ext cx="1294500" cy="12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3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3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3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3"/>
          <p:cNvSpPr txBox="1">
            <a:spLocks noGrp="1"/>
          </p:cNvSpPr>
          <p:nvPr>
            <p:ph type="title" idx="3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/>
          <p:nvPr/>
        </p:nvSpPr>
        <p:spPr>
          <a:xfrm>
            <a:off x="428800" y="2343900"/>
            <a:ext cx="455700" cy="45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2075" y="535525"/>
            <a:ext cx="48969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2075" y="1078800"/>
            <a:ext cx="68097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50" name="Google Shape;50;p4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4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4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4"/>
          <p:cNvSpPr/>
          <p:nvPr/>
        </p:nvSpPr>
        <p:spPr>
          <a:xfrm>
            <a:off x="8255250" y="2237650"/>
            <a:ext cx="1294500" cy="129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180959" y="1024820"/>
            <a:ext cx="501917" cy="501897"/>
            <a:chOff x="7687625" y="3666575"/>
            <a:chExt cx="629600" cy="629575"/>
          </a:xfrm>
        </p:grpSpPr>
        <p:sp>
          <p:nvSpPr>
            <p:cNvPr id="55" name="Google Shape;55;p4"/>
            <p:cNvSpPr/>
            <p:nvPr/>
          </p:nvSpPr>
          <p:spPr>
            <a:xfrm>
              <a:off x="7687625" y="3666575"/>
              <a:ext cx="629600" cy="629575"/>
            </a:xfrm>
            <a:custGeom>
              <a:avLst/>
              <a:gdLst/>
              <a:ahLst/>
              <a:cxnLst/>
              <a:rect l="l" t="t" r="r" b="b"/>
              <a:pathLst>
                <a:path w="25184" h="25183" extrusionOk="0">
                  <a:moveTo>
                    <a:pt x="12592" y="0"/>
                  </a:moveTo>
                  <a:cubicBezTo>
                    <a:pt x="5639" y="0"/>
                    <a:pt x="0" y="5639"/>
                    <a:pt x="0" y="12592"/>
                  </a:cubicBezTo>
                  <a:cubicBezTo>
                    <a:pt x="0" y="19544"/>
                    <a:pt x="5639" y="25183"/>
                    <a:pt x="12592" y="25183"/>
                  </a:cubicBezTo>
                  <a:cubicBezTo>
                    <a:pt x="19544" y="25183"/>
                    <a:pt x="25183" y="19544"/>
                    <a:pt x="25183" y="12592"/>
                  </a:cubicBezTo>
                  <a:cubicBezTo>
                    <a:pt x="25183" y="5639"/>
                    <a:pt x="19544" y="0"/>
                    <a:pt x="1259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037446" y="3812263"/>
              <a:ext cx="232274" cy="422280"/>
            </a:xfrm>
            <a:custGeom>
              <a:avLst/>
              <a:gdLst/>
              <a:ahLst/>
              <a:cxnLst/>
              <a:rect l="l" t="t" r="r" b="b"/>
              <a:pathLst>
                <a:path w="11095" h="20171" extrusionOk="0">
                  <a:moveTo>
                    <a:pt x="5920" y="1"/>
                  </a:moveTo>
                  <a:cubicBezTo>
                    <a:pt x="5279" y="1"/>
                    <a:pt x="4714" y="734"/>
                    <a:pt x="5132" y="1416"/>
                  </a:cubicBezTo>
                  <a:cubicBezTo>
                    <a:pt x="6716" y="4000"/>
                    <a:pt x="8229" y="7603"/>
                    <a:pt x="7435" y="10935"/>
                  </a:cubicBezTo>
                  <a:cubicBezTo>
                    <a:pt x="6638" y="14295"/>
                    <a:pt x="3462" y="16869"/>
                    <a:pt x="828" y="18467"/>
                  </a:cubicBezTo>
                  <a:cubicBezTo>
                    <a:pt x="1" y="18971"/>
                    <a:pt x="420" y="20170"/>
                    <a:pt x="1284" y="20170"/>
                  </a:cubicBezTo>
                  <a:cubicBezTo>
                    <a:pt x="1362" y="20170"/>
                    <a:pt x="1442" y="20161"/>
                    <a:pt x="1526" y="20141"/>
                  </a:cubicBezTo>
                  <a:cubicBezTo>
                    <a:pt x="5627" y="19144"/>
                    <a:pt x="9041" y="15936"/>
                    <a:pt x="10080" y="11561"/>
                  </a:cubicBezTo>
                  <a:cubicBezTo>
                    <a:pt x="11095" y="7279"/>
                    <a:pt x="9582" y="2982"/>
                    <a:pt x="6513" y="237"/>
                  </a:cubicBezTo>
                  <a:cubicBezTo>
                    <a:pt x="6326" y="72"/>
                    <a:pt x="6120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764399" y="3795182"/>
              <a:ext cx="174326" cy="405951"/>
            </a:xfrm>
            <a:custGeom>
              <a:avLst/>
              <a:gdLst/>
              <a:ahLst/>
              <a:cxnLst/>
              <a:rect l="l" t="t" r="r" b="b"/>
              <a:pathLst>
                <a:path w="8327" h="19391" extrusionOk="0">
                  <a:moveTo>
                    <a:pt x="5668" y="0"/>
                  </a:moveTo>
                  <a:cubicBezTo>
                    <a:pt x="3888" y="1161"/>
                    <a:pt x="2464" y="2724"/>
                    <a:pt x="1549" y="4525"/>
                  </a:cubicBezTo>
                  <a:cubicBezTo>
                    <a:pt x="602" y="6376"/>
                    <a:pt x="232" y="8420"/>
                    <a:pt x="481" y="10427"/>
                  </a:cubicBezTo>
                  <a:cubicBezTo>
                    <a:pt x="730" y="12485"/>
                    <a:pt x="1613" y="14414"/>
                    <a:pt x="3034" y="16006"/>
                  </a:cubicBezTo>
                  <a:cubicBezTo>
                    <a:pt x="4411" y="17554"/>
                    <a:pt x="6238" y="18722"/>
                    <a:pt x="8313" y="19388"/>
                  </a:cubicBezTo>
                  <a:cubicBezTo>
                    <a:pt x="8314" y="19390"/>
                    <a:pt x="8316" y="19391"/>
                    <a:pt x="8317" y="19391"/>
                  </a:cubicBezTo>
                  <a:cubicBezTo>
                    <a:pt x="8322" y="19391"/>
                    <a:pt x="8326" y="19386"/>
                    <a:pt x="8324" y="19381"/>
                  </a:cubicBezTo>
                  <a:cubicBezTo>
                    <a:pt x="8324" y="19377"/>
                    <a:pt x="8324" y="19373"/>
                    <a:pt x="8320" y="19373"/>
                  </a:cubicBezTo>
                  <a:cubicBezTo>
                    <a:pt x="3998" y="17989"/>
                    <a:pt x="1001" y="14564"/>
                    <a:pt x="495" y="10424"/>
                  </a:cubicBezTo>
                  <a:cubicBezTo>
                    <a:pt x="1" y="6405"/>
                    <a:pt x="1987" y="2414"/>
                    <a:pt x="5675" y="11"/>
                  </a:cubicBezTo>
                  <a:cubicBezTo>
                    <a:pt x="5675" y="8"/>
                    <a:pt x="5675" y="4"/>
                    <a:pt x="56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872177" y="3859495"/>
              <a:ext cx="250801" cy="250801"/>
            </a:xfrm>
            <a:custGeom>
              <a:avLst/>
              <a:gdLst/>
              <a:ahLst/>
              <a:cxnLst/>
              <a:rect l="l" t="t" r="r" b="b"/>
              <a:pathLst>
                <a:path w="11980" h="11980" extrusionOk="0">
                  <a:moveTo>
                    <a:pt x="5988" y="1"/>
                  </a:moveTo>
                  <a:cubicBezTo>
                    <a:pt x="2681" y="1"/>
                    <a:pt x="0" y="2681"/>
                    <a:pt x="0" y="5992"/>
                  </a:cubicBezTo>
                  <a:cubicBezTo>
                    <a:pt x="0" y="9299"/>
                    <a:pt x="2681" y="11980"/>
                    <a:pt x="5988" y="11980"/>
                  </a:cubicBezTo>
                  <a:cubicBezTo>
                    <a:pt x="9299" y="11980"/>
                    <a:pt x="11979" y="9299"/>
                    <a:pt x="11979" y="5992"/>
                  </a:cubicBezTo>
                  <a:cubicBezTo>
                    <a:pt x="11979" y="2681"/>
                    <a:pt x="9299" y="1"/>
                    <a:pt x="59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856747" y="3876034"/>
              <a:ext cx="82002" cy="174221"/>
            </a:xfrm>
            <a:custGeom>
              <a:avLst/>
              <a:gdLst/>
              <a:ahLst/>
              <a:cxnLst/>
              <a:rect l="l" t="t" r="r" b="b"/>
              <a:pathLst>
                <a:path w="3917" h="8322" extrusionOk="0">
                  <a:moveTo>
                    <a:pt x="3185" y="0"/>
                  </a:moveTo>
                  <a:cubicBezTo>
                    <a:pt x="3041" y="0"/>
                    <a:pt x="2899" y="46"/>
                    <a:pt x="2784" y="133"/>
                  </a:cubicBezTo>
                  <a:cubicBezTo>
                    <a:pt x="2393" y="421"/>
                    <a:pt x="2037" y="752"/>
                    <a:pt x="1727" y="1126"/>
                  </a:cubicBezTo>
                  <a:cubicBezTo>
                    <a:pt x="477" y="2649"/>
                    <a:pt x="0" y="4661"/>
                    <a:pt x="431" y="6580"/>
                  </a:cubicBezTo>
                  <a:cubicBezTo>
                    <a:pt x="541" y="7057"/>
                    <a:pt x="709" y="7516"/>
                    <a:pt x="933" y="7950"/>
                  </a:cubicBezTo>
                  <a:cubicBezTo>
                    <a:pt x="1022" y="8128"/>
                    <a:pt x="1186" y="8256"/>
                    <a:pt x="1382" y="8303"/>
                  </a:cubicBezTo>
                  <a:cubicBezTo>
                    <a:pt x="1434" y="8315"/>
                    <a:pt x="1488" y="8321"/>
                    <a:pt x="1541" y="8321"/>
                  </a:cubicBezTo>
                  <a:cubicBezTo>
                    <a:pt x="1717" y="8321"/>
                    <a:pt x="1888" y="8255"/>
                    <a:pt x="2019" y="8132"/>
                  </a:cubicBezTo>
                  <a:cubicBezTo>
                    <a:pt x="2190" y="7975"/>
                    <a:pt x="2264" y="7740"/>
                    <a:pt x="2225" y="7512"/>
                  </a:cubicBezTo>
                  <a:lnTo>
                    <a:pt x="2222" y="7491"/>
                  </a:lnTo>
                  <a:cubicBezTo>
                    <a:pt x="2154" y="7114"/>
                    <a:pt x="2111" y="6733"/>
                    <a:pt x="2094" y="6348"/>
                  </a:cubicBezTo>
                  <a:cubicBezTo>
                    <a:pt x="2065" y="5608"/>
                    <a:pt x="2133" y="4867"/>
                    <a:pt x="2300" y="4145"/>
                  </a:cubicBezTo>
                  <a:cubicBezTo>
                    <a:pt x="2471" y="3422"/>
                    <a:pt x="2741" y="2728"/>
                    <a:pt x="3105" y="2080"/>
                  </a:cubicBezTo>
                  <a:cubicBezTo>
                    <a:pt x="3293" y="1745"/>
                    <a:pt x="3503" y="1425"/>
                    <a:pt x="3731" y="1115"/>
                  </a:cubicBezTo>
                  <a:lnTo>
                    <a:pt x="3742" y="1101"/>
                  </a:lnTo>
                  <a:cubicBezTo>
                    <a:pt x="3881" y="916"/>
                    <a:pt x="3916" y="674"/>
                    <a:pt x="3834" y="460"/>
                  </a:cubicBezTo>
                  <a:cubicBezTo>
                    <a:pt x="3752" y="239"/>
                    <a:pt x="3567" y="76"/>
                    <a:pt x="3340" y="19"/>
                  </a:cubicBezTo>
                  <a:cubicBezTo>
                    <a:pt x="3288" y="6"/>
                    <a:pt x="3236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054173" y="3918931"/>
              <a:ext cx="82065" cy="174179"/>
            </a:xfrm>
            <a:custGeom>
              <a:avLst/>
              <a:gdLst/>
              <a:ahLst/>
              <a:cxnLst/>
              <a:rect l="l" t="t" r="r" b="b"/>
              <a:pathLst>
                <a:path w="3920" h="8320" extrusionOk="0">
                  <a:moveTo>
                    <a:pt x="2389" y="0"/>
                  </a:moveTo>
                  <a:cubicBezTo>
                    <a:pt x="2212" y="0"/>
                    <a:pt x="2038" y="67"/>
                    <a:pt x="1905" y="191"/>
                  </a:cubicBezTo>
                  <a:cubicBezTo>
                    <a:pt x="1734" y="348"/>
                    <a:pt x="1656" y="579"/>
                    <a:pt x="1699" y="807"/>
                  </a:cubicBezTo>
                  <a:lnTo>
                    <a:pt x="1702" y="821"/>
                  </a:lnTo>
                  <a:cubicBezTo>
                    <a:pt x="1766" y="1199"/>
                    <a:pt x="1809" y="1583"/>
                    <a:pt x="1827" y="1964"/>
                  </a:cubicBezTo>
                  <a:cubicBezTo>
                    <a:pt x="1862" y="2704"/>
                    <a:pt x="1791" y="3448"/>
                    <a:pt x="1620" y="4171"/>
                  </a:cubicBezTo>
                  <a:cubicBezTo>
                    <a:pt x="1446" y="4890"/>
                    <a:pt x="1172" y="5584"/>
                    <a:pt x="812" y="6232"/>
                  </a:cubicBezTo>
                  <a:cubicBezTo>
                    <a:pt x="624" y="6567"/>
                    <a:pt x="417" y="6891"/>
                    <a:pt x="186" y="7197"/>
                  </a:cubicBezTo>
                  <a:lnTo>
                    <a:pt x="175" y="7215"/>
                  </a:lnTo>
                  <a:cubicBezTo>
                    <a:pt x="36" y="7400"/>
                    <a:pt x="1" y="7642"/>
                    <a:pt x="79" y="7859"/>
                  </a:cubicBezTo>
                  <a:cubicBezTo>
                    <a:pt x="161" y="8080"/>
                    <a:pt x="346" y="8244"/>
                    <a:pt x="574" y="8301"/>
                  </a:cubicBezTo>
                  <a:cubicBezTo>
                    <a:pt x="626" y="8313"/>
                    <a:pt x="679" y="8319"/>
                    <a:pt x="732" y="8319"/>
                  </a:cubicBezTo>
                  <a:cubicBezTo>
                    <a:pt x="874" y="8319"/>
                    <a:pt x="1013" y="8275"/>
                    <a:pt x="1133" y="8187"/>
                  </a:cubicBezTo>
                  <a:cubicBezTo>
                    <a:pt x="1524" y="7902"/>
                    <a:pt x="1884" y="7564"/>
                    <a:pt x="2193" y="7190"/>
                  </a:cubicBezTo>
                  <a:cubicBezTo>
                    <a:pt x="3443" y="5666"/>
                    <a:pt x="3920" y="3655"/>
                    <a:pt x="3486" y="1736"/>
                  </a:cubicBezTo>
                  <a:cubicBezTo>
                    <a:pt x="3375" y="1263"/>
                    <a:pt x="3208" y="807"/>
                    <a:pt x="2987" y="373"/>
                  </a:cubicBezTo>
                  <a:cubicBezTo>
                    <a:pt x="2898" y="195"/>
                    <a:pt x="2738" y="67"/>
                    <a:pt x="2542" y="17"/>
                  </a:cubicBezTo>
                  <a:cubicBezTo>
                    <a:pt x="2492" y="6"/>
                    <a:pt x="2440" y="0"/>
                    <a:pt x="23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 txBox="1">
            <a:spLocks noGrp="1"/>
          </p:cNvSpPr>
          <p:nvPr>
            <p:ph type="title" idx="2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/>
        </p:nvSpPr>
        <p:spPr>
          <a:xfrm>
            <a:off x="5504050" y="-48775"/>
            <a:ext cx="3671700" cy="524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2075" y="535525"/>
            <a:ext cx="44979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6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6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6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" name="Google Shape;84;p6"/>
          <p:cNvGrpSpPr/>
          <p:nvPr/>
        </p:nvGrpSpPr>
        <p:grpSpPr>
          <a:xfrm>
            <a:off x="-752050" y="2613150"/>
            <a:ext cx="1294500" cy="1294500"/>
            <a:chOff x="7471550" y="-111725"/>
            <a:chExt cx="1294500" cy="1294500"/>
          </a:xfrm>
        </p:grpSpPr>
        <p:grpSp>
          <p:nvGrpSpPr>
            <p:cNvPr id="85" name="Google Shape;85;p6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89;p6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6"/>
          <p:cNvSpPr/>
          <p:nvPr/>
        </p:nvSpPr>
        <p:spPr>
          <a:xfrm>
            <a:off x="2066350" y="4607975"/>
            <a:ext cx="944700" cy="94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6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6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6"/>
          <p:cNvSpPr txBox="1">
            <a:spLocks noGrp="1"/>
          </p:cNvSpPr>
          <p:nvPr>
            <p:ph type="title" idx="2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3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-55550" y="3107225"/>
            <a:ext cx="9253800" cy="209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712075" y="779475"/>
            <a:ext cx="45093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105" name="Google Shape;105;p8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8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8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8"/>
          <p:cNvSpPr/>
          <p:nvPr/>
        </p:nvSpPr>
        <p:spPr>
          <a:xfrm>
            <a:off x="4099650" y="4607975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 idx="2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-48300" y="-48775"/>
            <a:ext cx="2690400" cy="52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4072450" y="535525"/>
            <a:ext cx="38631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4072450" y="2600938"/>
            <a:ext cx="38631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2"/>
          </p:nvPr>
        </p:nvSpPr>
        <p:spPr>
          <a:xfrm>
            <a:off x="4072450" y="1639263"/>
            <a:ext cx="38631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5" name="Google Shape;115;p9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9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9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9"/>
          <p:cNvSpPr/>
          <p:nvPr/>
        </p:nvSpPr>
        <p:spPr>
          <a:xfrm>
            <a:off x="4667975" y="-220275"/>
            <a:ext cx="501900" cy="50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431913" y="1810263"/>
            <a:ext cx="1083000" cy="10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 idx="3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712075" y="535525"/>
            <a:ext cx="6508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endParaRPr/>
          </a:p>
        </p:txBody>
      </p:sp>
      <p:cxnSp>
        <p:nvCxnSpPr>
          <p:cNvPr id="123" name="Google Shape;123;p10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0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0"/>
          <p:cNvSpPr/>
          <p:nvPr/>
        </p:nvSpPr>
        <p:spPr>
          <a:xfrm>
            <a:off x="8487475" y="1025200"/>
            <a:ext cx="944700" cy="94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0"/>
          <p:cNvGrpSpPr/>
          <p:nvPr/>
        </p:nvGrpSpPr>
        <p:grpSpPr>
          <a:xfrm>
            <a:off x="1347550" y="4342100"/>
            <a:ext cx="1294500" cy="1294500"/>
            <a:chOff x="7471550" y="-111725"/>
            <a:chExt cx="1294500" cy="1294500"/>
          </a:xfrm>
        </p:grpSpPr>
        <p:grpSp>
          <p:nvGrpSpPr>
            <p:cNvPr id="127" name="Google Shape;127;p10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128" name="Google Shape;128;p10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10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" name="Google Shape;132;p10"/>
          <p:cNvCxnSpPr/>
          <p:nvPr/>
        </p:nvCxnSpPr>
        <p:spPr>
          <a:xfrm>
            <a:off x="8060552" y="1497550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0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0"/>
          <p:cNvSpPr txBox="1">
            <a:spLocks noGrp="1"/>
          </p:cNvSpPr>
          <p:nvPr>
            <p:ph type="title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3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Nunito Sans SemiBold"/>
              <a:buNone/>
              <a:defRPr sz="1100"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/>
          <p:nvPr/>
        </p:nvSpPr>
        <p:spPr>
          <a:xfrm>
            <a:off x="-60950" y="1253275"/>
            <a:ext cx="9253800" cy="395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1490575" y="1654550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2" hasCustomPrompt="1"/>
          </p:nvPr>
        </p:nvSpPr>
        <p:spPr>
          <a:xfrm>
            <a:off x="983264" y="1654550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"/>
          </p:nvPr>
        </p:nvSpPr>
        <p:spPr>
          <a:xfrm>
            <a:off x="1490563" y="20575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3"/>
          </p:nvPr>
        </p:nvSpPr>
        <p:spPr>
          <a:xfrm>
            <a:off x="1490575" y="2685195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4"/>
          </p:nvPr>
        </p:nvSpPr>
        <p:spPr>
          <a:xfrm>
            <a:off x="1490563" y="30881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5"/>
          </p:nvPr>
        </p:nvSpPr>
        <p:spPr>
          <a:xfrm>
            <a:off x="1490575" y="3715852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 hasCustomPrompt="1"/>
          </p:nvPr>
        </p:nvSpPr>
        <p:spPr>
          <a:xfrm>
            <a:off x="983264" y="3715850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1490563" y="41187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8"/>
          </p:nvPr>
        </p:nvSpPr>
        <p:spPr>
          <a:xfrm>
            <a:off x="5350650" y="2234525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9" hasCustomPrompt="1"/>
          </p:nvPr>
        </p:nvSpPr>
        <p:spPr>
          <a:xfrm>
            <a:off x="4843334" y="2234525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3"/>
          </p:nvPr>
        </p:nvSpPr>
        <p:spPr>
          <a:xfrm>
            <a:off x="5350638" y="26374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4"/>
          </p:nvPr>
        </p:nvSpPr>
        <p:spPr>
          <a:xfrm>
            <a:off x="5350650" y="3274400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3334" y="3274388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6"/>
          </p:nvPr>
        </p:nvSpPr>
        <p:spPr>
          <a:xfrm>
            <a:off x="5350638" y="36773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7"/>
          </p:nvPr>
        </p:nvSpPr>
        <p:spPr>
          <a:xfrm>
            <a:off x="712000" y="535525"/>
            <a:ext cx="38601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3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3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3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" name="Google Shape;203;p13"/>
          <p:cNvGrpSpPr/>
          <p:nvPr/>
        </p:nvGrpSpPr>
        <p:grpSpPr>
          <a:xfrm>
            <a:off x="8141650" y="1759325"/>
            <a:ext cx="1294500" cy="1294500"/>
            <a:chOff x="4743550" y="2434050"/>
            <a:chExt cx="1294500" cy="1294500"/>
          </a:xfrm>
        </p:grpSpPr>
        <p:sp>
          <p:nvSpPr>
            <p:cNvPr id="204" name="Google Shape;204;p13"/>
            <p:cNvSpPr/>
            <p:nvPr/>
          </p:nvSpPr>
          <p:spPr>
            <a:xfrm>
              <a:off x="4743550" y="2434050"/>
              <a:ext cx="1294500" cy="12945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4935776" y="2626276"/>
              <a:ext cx="909900" cy="9099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5130326" y="2820901"/>
              <a:ext cx="520800" cy="5208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3"/>
          <p:cNvSpPr/>
          <p:nvPr/>
        </p:nvSpPr>
        <p:spPr>
          <a:xfrm>
            <a:off x="4099775" y="4304775"/>
            <a:ext cx="1043400" cy="10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8" hasCustomPrompt="1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Sans SemiBold"/>
              <a:buNone/>
              <a:defRPr sz="11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9" hasCustomPrompt="1"/>
          </p:nvPr>
        </p:nvSpPr>
        <p:spPr>
          <a:xfrm>
            <a:off x="983264" y="2685200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●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○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■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●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○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■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●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○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SemiBold"/>
              <a:buChar char="■"/>
              <a:defRPr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8" r:id="rId11"/>
    <p:sldLayoutId id="2147483679" r:id="rId12"/>
    <p:sldLayoutId id="2147483680" r:id="rId13"/>
    <p:sldLayoutId id="214748368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shekrichardjosep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abhishekRjosep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654950" y="1248175"/>
            <a:ext cx="47514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/>
          <p:nvPr/>
        </p:nvSpPr>
        <p:spPr>
          <a:xfrm>
            <a:off x="7824150" y="933900"/>
            <a:ext cx="840600" cy="84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9"/>
          <p:cNvSpPr txBox="1">
            <a:spLocks noGrp="1"/>
          </p:cNvSpPr>
          <p:nvPr>
            <p:ph type="ctrTitle"/>
          </p:nvPr>
        </p:nvSpPr>
        <p:spPr>
          <a:xfrm>
            <a:off x="628947" y="1205345"/>
            <a:ext cx="4495375" cy="148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   HEALTHCARE       </a:t>
            </a:r>
            <a:r>
              <a:rPr lang="en" dirty="0" smtClean="0"/>
              <a:t>ANALYTICS 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2" name="Google Shape;712;p39"/>
          <p:cNvSpPr txBox="1"/>
          <p:nvPr/>
        </p:nvSpPr>
        <p:spPr>
          <a:xfrm>
            <a:off x="6816436" y="4467333"/>
            <a:ext cx="2052991" cy="31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ABHISHEK JOSEPH</a:t>
            </a:r>
            <a:endParaRPr sz="16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13" name="Google Shape;713;p39"/>
          <p:cNvGrpSpPr/>
          <p:nvPr/>
        </p:nvGrpSpPr>
        <p:grpSpPr>
          <a:xfrm>
            <a:off x="5207450" y="2942600"/>
            <a:ext cx="1294500" cy="1294500"/>
            <a:chOff x="7471550" y="-111725"/>
            <a:chExt cx="1294500" cy="1294500"/>
          </a:xfrm>
        </p:grpSpPr>
        <p:grpSp>
          <p:nvGrpSpPr>
            <p:cNvPr id="714" name="Google Shape;714;p39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715" name="Google Shape;715;p39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8" name="Google Shape;718;p39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0" name="Google Shape;720;p39"/>
          <p:cNvCxnSpPr/>
          <p:nvPr/>
        </p:nvCxnSpPr>
        <p:spPr>
          <a:xfrm>
            <a:off x="8028827" y="3589850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9"/>
          <p:cNvCxnSpPr/>
          <p:nvPr/>
        </p:nvCxnSpPr>
        <p:spPr>
          <a:xfrm>
            <a:off x="5770102" y="13960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39"/>
          <p:cNvGrpSpPr/>
          <p:nvPr/>
        </p:nvGrpSpPr>
        <p:grpSpPr>
          <a:xfrm>
            <a:off x="3209700" y="284575"/>
            <a:ext cx="726175" cy="717000"/>
            <a:chOff x="2376300" y="659000"/>
            <a:chExt cx="726175" cy="717000"/>
          </a:xfrm>
        </p:grpSpPr>
        <p:sp>
          <p:nvSpPr>
            <p:cNvPr id="723" name="Google Shape;723;p39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03" y="1971516"/>
            <a:ext cx="1041033" cy="867528"/>
          </a:xfrm>
          <a:prstGeom prst="rect">
            <a:avLst/>
          </a:prstGeom>
        </p:spPr>
      </p:pic>
      <p:grpSp>
        <p:nvGrpSpPr>
          <p:cNvPr id="738" name="Google Shape;738;p39"/>
          <p:cNvGrpSpPr/>
          <p:nvPr/>
        </p:nvGrpSpPr>
        <p:grpSpPr>
          <a:xfrm>
            <a:off x="1352897" y="3993548"/>
            <a:ext cx="554052" cy="546995"/>
            <a:chOff x="3247175" y="4173100"/>
            <a:chExt cx="726150" cy="716900"/>
          </a:xfrm>
        </p:grpSpPr>
        <p:sp>
          <p:nvSpPr>
            <p:cNvPr id="739" name="Google Shape;739;p39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1909" y="2746511"/>
            <a:ext cx="508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ON HEART DISEASE DATA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44"/>
          <p:cNvGrpSpPr/>
          <p:nvPr/>
        </p:nvGrpSpPr>
        <p:grpSpPr>
          <a:xfrm>
            <a:off x="7812327" y="3714217"/>
            <a:ext cx="726175" cy="717000"/>
            <a:chOff x="2376300" y="659000"/>
            <a:chExt cx="726175" cy="717000"/>
          </a:xfrm>
        </p:grpSpPr>
        <p:sp>
          <p:nvSpPr>
            <p:cNvPr id="934" name="Google Shape;934;p44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4"/>
          <p:cNvSpPr txBox="1">
            <a:spLocks noGrp="1"/>
          </p:cNvSpPr>
          <p:nvPr>
            <p:ph type="title" idx="7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460938" y="183575"/>
            <a:ext cx="1166648" cy="249250"/>
          </a:xfrm>
          <a:prstGeom prst="rect">
            <a:avLst/>
          </a:prstGeom>
          <a:solidFill>
            <a:srgbClr val="FF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5" y="579196"/>
            <a:ext cx="3297256" cy="3578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884" y="46590"/>
            <a:ext cx="369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 </a:t>
            </a:r>
            <a:r>
              <a:rPr lang="en-US" dirty="0" smtClean="0"/>
              <a:t>Plot of </a:t>
            </a:r>
            <a:r>
              <a:rPr lang="en-US" dirty="0"/>
              <a:t>Heart Disease Based On Age Category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6" y="432825"/>
            <a:ext cx="3425704" cy="363989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412828" y="-167039"/>
            <a:ext cx="1114096" cy="860721"/>
          </a:xfrm>
          <a:prstGeom prst="ellipse">
            <a:avLst/>
          </a:prstGeom>
          <a:solidFill>
            <a:srgbClr val="FF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87637" y="183575"/>
            <a:ext cx="2928290" cy="51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65850" y="104035"/>
            <a:ext cx="309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 Plot </a:t>
            </a:r>
            <a:r>
              <a:rPr lang="en-US" dirty="0"/>
              <a:t>Creation of Gender Based Age Category</a:t>
            </a:r>
            <a:endParaRPr lang="en-IN" dirty="0"/>
          </a:p>
        </p:txBody>
      </p:sp>
      <p:sp>
        <p:nvSpPr>
          <p:cNvPr id="12" name="Rectangular Callout 11"/>
          <p:cNvSpPr/>
          <p:nvPr/>
        </p:nvSpPr>
        <p:spPr>
          <a:xfrm>
            <a:off x="4614042" y="3989868"/>
            <a:ext cx="3138485" cy="865912"/>
          </a:xfrm>
          <a:prstGeom prst="wedgeRectCallout">
            <a:avLst>
              <a:gd name="adj1" fmla="val -20512"/>
              <a:gd name="adj2" fmla="val 4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We can infer that among Male heart disease patients are higher than Female heart disease patients i.e. Males are more prone to heart diseases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9613" y="4194503"/>
            <a:ext cx="2238703" cy="738664"/>
          </a:xfrm>
          <a:prstGeom prst="rect">
            <a:avLst/>
          </a:prstGeom>
          <a:solidFill>
            <a:srgbClr val="FEB391"/>
          </a:solidFill>
        </p:spPr>
        <p:txBody>
          <a:bodyPr wrap="square">
            <a:spAutoFit/>
          </a:bodyPr>
          <a:lstStyle/>
          <a:p>
            <a:r>
              <a:rPr lang="en-US" dirty="0"/>
              <a:t> Middle Aged people are most affected by Heart Disease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4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44"/>
          <p:cNvGrpSpPr/>
          <p:nvPr/>
        </p:nvGrpSpPr>
        <p:grpSpPr>
          <a:xfrm>
            <a:off x="7812327" y="3714217"/>
            <a:ext cx="726175" cy="717000"/>
            <a:chOff x="2376300" y="659000"/>
            <a:chExt cx="726175" cy="717000"/>
          </a:xfrm>
        </p:grpSpPr>
        <p:sp>
          <p:nvSpPr>
            <p:cNvPr id="934" name="Google Shape;934;p44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4"/>
          <p:cNvSpPr txBox="1">
            <a:spLocks noGrp="1"/>
          </p:cNvSpPr>
          <p:nvPr>
            <p:ph type="title" idx="7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79" y="631036"/>
            <a:ext cx="3590248" cy="3137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" y="796815"/>
            <a:ext cx="3553948" cy="29714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3283" y="183575"/>
            <a:ext cx="1723696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433848" y="-165779"/>
            <a:ext cx="914400" cy="880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307724" y="482375"/>
            <a:ext cx="1597573" cy="314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729173" y="3796991"/>
            <a:ext cx="2595612" cy="95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infer that  majority of the heart disease patients are </a:t>
            </a:r>
            <a:r>
              <a:rPr lang="en-US" dirty="0" smtClean="0">
                <a:solidFill>
                  <a:schemeClr val="tx1"/>
                </a:solidFill>
              </a:rPr>
              <a:t>Asymptomatic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11930" y="3803317"/>
            <a:ext cx="3024222" cy="1173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infer that highest numbers of  patient are having </a:t>
            </a:r>
            <a:r>
              <a:rPr lang="en-US" dirty="0" smtClean="0">
                <a:solidFill>
                  <a:schemeClr val="tx1"/>
                </a:solidFill>
              </a:rPr>
              <a:t>asymptomatic </a:t>
            </a:r>
            <a:r>
              <a:rPr lang="en-US" dirty="0">
                <a:solidFill>
                  <a:schemeClr val="tx1"/>
                </a:solidFill>
              </a:rPr>
              <a:t>condition followed by </a:t>
            </a:r>
            <a:r>
              <a:rPr lang="en-US" dirty="0" smtClean="0">
                <a:solidFill>
                  <a:schemeClr val="tx1"/>
                </a:solidFill>
              </a:rPr>
              <a:t>non- anginal </a:t>
            </a:r>
            <a:r>
              <a:rPr lang="en-US" dirty="0">
                <a:solidFill>
                  <a:schemeClr val="tx1"/>
                </a:solidFill>
              </a:rPr>
              <a:t>chest pain  among both males and females.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512184" y="3648396"/>
            <a:ext cx="444046" cy="378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430814" y="3489434"/>
            <a:ext cx="10510" cy="30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98786" y="332975"/>
            <a:ext cx="3142593" cy="38172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Chest Pain </a:t>
            </a:r>
            <a:r>
              <a:rPr lang="en-IN" sz="1800" dirty="0" smtClean="0">
                <a:solidFill>
                  <a:schemeClr val="tx1"/>
                </a:solidFill>
              </a:rPr>
              <a:t>Distribution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70968" y="290044"/>
            <a:ext cx="3065184" cy="46384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Count Plot </a:t>
            </a:r>
            <a:r>
              <a:rPr lang="en-US" sz="1600" dirty="0" smtClean="0">
                <a:solidFill>
                  <a:schemeClr val="tx1"/>
                </a:solidFill>
              </a:rPr>
              <a:t>of </a:t>
            </a:r>
            <a:r>
              <a:rPr lang="en-US" sz="1600" dirty="0">
                <a:solidFill>
                  <a:schemeClr val="tx1"/>
                </a:solidFill>
              </a:rPr>
              <a:t>Chest Pain Based On Gender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"/>
            <a:ext cx="3048000" cy="2559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23" y="0"/>
            <a:ext cx="3337481" cy="2737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97" y="2364828"/>
            <a:ext cx="3279797" cy="277867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05928" y="178675"/>
            <a:ext cx="969410" cy="204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ular Callout 9"/>
          <p:cNvSpPr/>
          <p:nvPr/>
        </p:nvSpPr>
        <p:spPr>
          <a:xfrm>
            <a:off x="325822" y="2737943"/>
            <a:ext cx="2312275" cy="1266497"/>
          </a:xfrm>
          <a:prstGeom prst="wedgeRectCallout">
            <a:avLst>
              <a:gd name="adj1" fmla="val -21211"/>
              <a:gd name="adj2" fmla="val -62291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we can infer that highest numbers of patient are having 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asymptomatic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condition followed by 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non- anginal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chest pain among both males and females.</a:t>
            </a:r>
          </a:p>
          <a:p>
            <a:pPr algn="ctr"/>
            <a:endParaRPr lang="en-IN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276485" y="1229709"/>
            <a:ext cx="1821032" cy="1000337"/>
          </a:xfrm>
          <a:prstGeom prst="wedgeRoundRectCallo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Cholesterol </a:t>
            </a:r>
            <a:r>
              <a:rPr lang="en-US" dirty="0">
                <a:solidFill>
                  <a:schemeClr val="tx1"/>
                </a:solidFill>
              </a:rPr>
              <a:t>Level increases with the age and continues to increase till 65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663558" y="2932386"/>
            <a:ext cx="2039007" cy="1072054"/>
          </a:xfrm>
          <a:prstGeom prst="wedgeRectCallout">
            <a:avLst>
              <a:gd name="adj1" fmla="val -22708"/>
              <a:gd name="adj2" fmla="val -74755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Blood Pressure Levels increase between age group 50-60 and continues till 70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0"/>
          <p:cNvSpPr txBox="1">
            <a:spLocks noGrp="1"/>
          </p:cNvSpPr>
          <p:nvPr>
            <p:ph type="body" idx="1"/>
          </p:nvPr>
        </p:nvSpPr>
        <p:spPr>
          <a:xfrm>
            <a:off x="2522482" y="1596476"/>
            <a:ext cx="5833242" cy="1346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CONCLUSIONS</a:t>
            </a:r>
            <a:endParaRPr sz="4400" dirty="0"/>
          </a:p>
        </p:txBody>
      </p:sp>
      <p:sp>
        <p:nvSpPr>
          <p:cNvPr id="1269" name="Google Shape;1269;p50"/>
          <p:cNvSpPr/>
          <p:nvPr/>
        </p:nvSpPr>
        <p:spPr>
          <a:xfrm>
            <a:off x="369975" y="3761025"/>
            <a:ext cx="501900" cy="50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0"/>
          <p:cNvSpPr txBox="1">
            <a:spLocks noGrp="1"/>
          </p:cNvSpPr>
          <p:nvPr>
            <p:ph type="title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1"/>
          <p:cNvSpPr/>
          <p:nvPr/>
        </p:nvSpPr>
        <p:spPr>
          <a:xfrm>
            <a:off x="902200" y="713910"/>
            <a:ext cx="703200" cy="70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1"/>
          <p:cNvSpPr/>
          <p:nvPr/>
        </p:nvSpPr>
        <p:spPr>
          <a:xfrm>
            <a:off x="1977175" y="2293463"/>
            <a:ext cx="455700" cy="4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3" name="Google Shape;1283;p51"/>
          <p:cNvPicPr preferRelativeResize="0"/>
          <p:nvPr/>
        </p:nvPicPr>
        <p:blipFill rotWithShape="1">
          <a:blip r:embed="rId3">
            <a:alphaModFix/>
          </a:blip>
          <a:srcRect l="6429" r="26943"/>
          <a:stretch/>
        </p:blipFill>
        <p:spPr>
          <a:xfrm>
            <a:off x="321340" y="1529593"/>
            <a:ext cx="2263270" cy="227405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285" name="Google Shape;1285;p51"/>
          <p:cNvCxnSpPr/>
          <p:nvPr/>
        </p:nvCxnSpPr>
        <p:spPr>
          <a:xfrm>
            <a:off x="491177" y="41048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6" name="Google Shape;1286;p51"/>
          <p:cNvGrpSpPr/>
          <p:nvPr/>
        </p:nvGrpSpPr>
        <p:grpSpPr>
          <a:xfrm>
            <a:off x="8068837" y="882809"/>
            <a:ext cx="726175" cy="717000"/>
            <a:chOff x="2376300" y="659000"/>
            <a:chExt cx="726175" cy="717000"/>
          </a:xfrm>
        </p:grpSpPr>
        <p:sp>
          <p:nvSpPr>
            <p:cNvPr id="1287" name="Google Shape;1287;p51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51"/>
          <p:cNvGrpSpPr/>
          <p:nvPr/>
        </p:nvGrpSpPr>
        <p:grpSpPr>
          <a:xfrm>
            <a:off x="1654479" y="4090353"/>
            <a:ext cx="554052" cy="546995"/>
            <a:chOff x="3247175" y="4173100"/>
            <a:chExt cx="726150" cy="716900"/>
          </a:xfrm>
        </p:grpSpPr>
        <p:sp>
          <p:nvSpPr>
            <p:cNvPr id="1303" name="Google Shape;1303;p51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51"/>
          <p:cNvSpPr txBox="1">
            <a:spLocks noGrp="1"/>
          </p:cNvSpPr>
          <p:nvPr>
            <p:ph type="title" idx="2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543850" y="501946"/>
            <a:ext cx="682925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sz="2000" b="1" dirty="0"/>
              <a:t>People suffering from heart disease constitutes 54% of the total </a:t>
            </a:r>
            <a:r>
              <a:rPr lang="en-US" sz="2000" b="1" dirty="0" smtClean="0"/>
              <a:t>population.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/>
              <a:t>Most of the patients are in the age group </a:t>
            </a:r>
            <a:r>
              <a:rPr lang="en-US" sz="2000" b="1" dirty="0" smtClean="0"/>
              <a:t>50-60.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/>
              <a:t>Middle Aged people are most affected by Heart </a:t>
            </a:r>
            <a:r>
              <a:rPr lang="en-US" sz="2000" b="1" dirty="0" smtClean="0"/>
              <a:t>Disease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/>
              <a:t> In our dataset Males are more in Middle Age Category and Females are more in Elderly Age </a:t>
            </a:r>
            <a:r>
              <a:rPr lang="en-US" sz="2000" b="1" dirty="0" smtClean="0"/>
              <a:t>category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 smtClean="0"/>
              <a:t>Among </a:t>
            </a:r>
            <a:r>
              <a:rPr lang="en-US" sz="2000" b="1" dirty="0"/>
              <a:t>Male heart disease patients are higher than Female heart disease patients i.e. Males are more prone to heart diseases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endParaRPr lang="en-IN" b="1" dirty="0"/>
          </a:p>
          <a:p>
            <a:pPr marL="342900" lvl="1" indent="-342900">
              <a:buFont typeface="+mj-lt"/>
              <a:buAutoNum type="arabicPeriod"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1"/>
          <p:cNvSpPr/>
          <p:nvPr/>
        </p:nvSpPr>
        <p:spPr>
          <a:xfrm>
            <a:off x="902200" y="713910"/>
            <a:ext cx="703200" cy="70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1"/>
          <p:cNvSpPr/>
          <p:nvPr/>
        </p:nvSpPr>
        <p:spPr>
          <a:xfrm>
            <a:off x="1977175" y="2293463"/>
            <a:ext cx="455700" cy="4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3" name="Google Shape;1283;p51"/>
          <p:cNvPicPr preferRelativeResize="0"/>
          <p:nvPr/>
        </p:nvPicPr>
        <p:blipFill rotWithShape="1">
          <a:blip r:embed="rId3">
            <a:alphaModFix/>
          </a:blip>
          <a:srcRect l="6429" r="26943"/>
          <a:stretch/>
        </p:blipFill>
        <p:spPr>
          <a:xfrm>
            <a:off x="321340" y="1529593"/>
            <a:ext cx="2263270" cy="227405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285" name="Google Shape;1285;p51"/>
          <p:cNvCxnSpPr/>
          <p:nvPr/>
        </p:nvCxnSpPr>
        <p:spPr>
          <a:xfrm>
            <a:off x="491177" y="41048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6" name="Google Shape;1286;p51"/>
          <p:cNvGrpSpPr/>
          <p:nvPr/>
        </p:nvGrpSpPr>
        <p:grpSpPr>
          <a:xfrm>
            <a:off x="8068837" y="882809"/>
            <a:ext cx="726175" cy="717000"/>
            <a:chOff x="2376300" y="659000"/>
            <a:chExt cx="726175" cy="717000"/>
          </a:xfrm>
        </p:grpSpPr>
        <p:sp>
          <p:nvSpPr>
            <p:cNvPr id="1287" name="Google Shape;1287;p51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51"/>
          <p:cNvGrpSpPr/>
          <p:nvPr/>
        </p:nvGrpSpPr>
        <p:grpSpPr>
          <a:xfrm>
            <a:off x="1654479" y="4090353"/>
            <a:ext cx="554052" cy="546995"/>
            <a:chOff x="3247175" y="4173100"/>
            <a:chExt cx="726150" cy="716900"/>
          </a:xfrm>
        </p:grpSpPr>
        <p:sp>
          <p:nvSpPr>
            <p:cNvPr id="1303" name="Google Shape;1303;p51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51"/>
          <p:cNvSpPr txBox="1">
            <a:spLocks noGrp="1"/>
          </p:cNvSpPr>
          <p:nvPr>
            <p:ph type="title" idx="2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543850" y="501946"/>
            <a:ext cx="68292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6. </a:t>
            </a:r>
            <a:r>
              <a:rPr lang="en-US" sz="2000" b="1" dirty="0" smtClean="0"/>
              <a:t>We </a:t>
            </a:r>
            <a:r>
              <a:rPr lang="en-US" sz="2000" b="1" dirty="0"/>
              <a:t>can infer that  majority of the heart disease patients are </a:t>
            </a:r>
            <a:r>
              <a:rPr lang="en-US" sz="2000" b="1" dirty="0" smtClean="0"/>
              <a:t>Asymptomatic.</a:t>
            </a:r>
          </a:p>
          <a:p>
            <a:endParaRPr lang="en-US" sz="2000" b="1" dirty="0" smtClean="0"/>
          </a:p>
          <a:p>
            <a:r>
              <a:rPr lang="en-US" sz="2000" b="1" dirty="0"/>
              <a:t>7. highest numbers of  patient are having </a:t>
            </a:r>
            <a:r>
              <a:rPr lang="en-US" sz="2000" b="1" dirty="0" smtClean="0"/>
              <a:t>asymptomatic </a:t>
            </a:r>
            <a:r>
              <a:rPr lang="en-US" sz="2000" b="1" dirty="0"/>
              <a:t>condition followed by </a:t>
            </a:r>
            <a:r>
              <a:rPr lang="en-US" sz="2000" b="1" dirty="0" smtClean="0"/>
              <a:t>non- anginal </a:t>
            </a:r>
            <a:r>
              <a:rPr lang="en-US" sz="2000" b="1" dirty="0"/>
              <a:t>chest pain  among both males and females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8. elder are more prone to </a:t>
            </a:r>
            <a:r>
              <a:rPr lang="en-US" sz="2000" b="1" dirty="0" smtClean="0"/>
              <a:t>asymptomatic </a:t>
            </a:r>
            <a:r>
              <a:rPr lang="en-US" sz="2000" b="1" dirty="0"/>
              <a:t>heart disease condition while in middle aged group both </a:t>
            </a:r>
            <a:r>
              <a:rPr lang="en-US" sz="2000" b="1" dirty="0" smtClean="0"/>
              <a:t>asymptomatic </a:t>
            </a:r>
            <a:r>
              <a:rPr lang="en-US" sz="2000" b="1" dirty="0"/>
              <a:t>and  </a:t>
            </a:r>
            <a:r>
              <a:rPr lang="en-US" sz="2000" b="1" dirty="0" smtClean="0"/>
              <a:t>non- anginal </a:t>
            </a:r>
            <a:r>
              <a:rPr lang="en-US" sz="2000" b="1" dirty="0"/>
              <a:t>chest pain condition is prevalent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/>
              <a:t>9. Blood Pressure Levels increase between age group 50-60 and continues till </a:t>
            </a:r>
            <a:r>
              <a:rPr lang="en-US" sz="2000" b="1" dirty="0" smtClean="0"/>
              <a:t>70.</a:t>
            </a:r>
          </a:p>
          <a:p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endParaRPr lang="en-US" sz="2000" b="1" dirty="0"/>
          </a:p>
          <a:p>
            <a:pPr marL="342900" lvl="1" indent="-342900">
              <a:buFont typeface="+mj-lt"/>
              <a:buAutoNum type="arabicPeriod"/>
            </a:pPr>
            <a:endParaRPr lang="en-IN" b="1" dirty="0"/>
          </a:p>
          <a:p>
            <a:pPr marL="342900" lvl="1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627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1"/>
          <p:cNvSpPr/>
          <p:nvPr/>
        </p:nvSpPr>
        <p:spPr>
          <a:xfrm>
            <a:off x="902200" y="713910"/>
            <a:ext cx="703200" cy="70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1"/>
          <p:cNvSpPr/>
          <p:nvPr/>
        </p:nvSpPr>
        <p:spPr>
          <a:xfrm>
            <a:off x="1977175" y="2293463"/>
            <a:ext cx="455700" cy="4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3" name="Google Shape;1283;p51"/>
          <p:cNvPicPr preferRelativeResize="0"/>
          <p:nvPr/>
        </p:nvPicPr>
        <p:blipFill rotWithShape="1">
          <a:blip r:embed="rId3">
            <a:alphaModFix/>
          </a:blip>
          <a:srcRect l="6429" r="26943"/>
          <a:stretch/>
        </p:blipFill>
        <p:spPr>
          <a:xfrm>
            <a:off x="321340" y="1529593"/>
            <a:ext cx="2263270" cy="227405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285" name="Google Shape;1285;p51"/>
          <p:cNvCxnSpPr/>
          <p:nvPr/>
        </p:nvCxnSpPr>
        <p:spPr>
          <a:xfrm>
            <a:off x="491177" y="41048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6" name="Google Shape;1286;p51"/>
          <p:cNvGrpSpPr/>
          <p:nvPr/>
        </p:nvGrpSpPr>
        <p:grpSpPr>
          <a:xfrm>
            <a:off x="8068837" y="882809"/>
            <a:ext cx="726175" cy="717000"/>
            <a:chOff x="2376300" y="659000"/>
            <a:chExt cx="726175" cy="717000"/>
          </a:xfrm>
        </p:grpSpPr>
        <p:sp>
          <p:nvSpPr>
            <p:cNvPr id="1287" name="Google Shape;1287;p51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51"/>
          <p:cNvGrpSpPr/>
          <p:nvPr/>
        </p:nvGrpSpPr>
        <p:grpSpPr>
          <a:xfrm>
            <a:off x="1654479" y="4090353"/>
            <a:ext cx="554052" cy="546995"/>
            <a:chOff x="3247175" y="4173100"/>
            <a:chExt cx="726150" cy="716900"/>
          </a:xfrm>
        </p:grpSpPr>
        <p:sp>
          <p:nvSpPr>
            <p:cNvPr id="1303" name="Google Shape;1303;p51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rgbClr val="FFF1EB"/>
            </a:solidFill>
            <a:ln w="19050" cap="flat" cmpd="sng">
              <a:solidFill>
                <a:srgbClr val="7F3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51"/>
          <p:cNvSpPr txBox="1">
            <a:spLocks noGrp="1"/>
          </p:cNvSpPr>
          <p:nvPr>
            <p:ph type="title" idx="2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543850" y="501946"/>
            <a:ext cx="682925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b="1" dirty="0"/>
              <a:t>10. Females have little bit of higher cholesterol than </a:t>
            </a:r>
            <a:r>
              <a:rPr lang="en-US" sz="1800" b="1" dirty="0" smtClean="0"/>
              <a:t>Males.</a:t>
            </a:r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/>
              <a:t>11. Higher </a:t>
            </a:r>
            <a:r>
              <a:rPr lang="en-US" sz="1800" b="1" dirty="0" smtClean="0"/>
              <a:t>Cholesterol </a:t>
            </a:r>
            <a:r>
              <a:rPr lang="en-US" sz="1800" b="1" dirty="0"/>
              <a:t>Levels results chances of Heart </a:t>
            </a:r>
            <a:r>
              <a:rPr lang="en-US" sz="1800" b="1" dirty="0" smtClean="0"/>
              <a:t>Disease.</a:t>
            </a:r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/>
              <a:t>12. </a:t>
            </a:r>
            <a:r>
              <a:rPr lang="en-US" sz="1800" b="1" dirty="0" smtClean="0"/>
              <a:t>Cholesterol </a:t>
            </a:r>
            <a:r>
              <a:rPr lang="en-US" sz="1800" b="1" dirty="0"/>
              <a:t>Level increases with the age  and continues to increase till </a:t>
            </a:r>
            <a:r>
              <a:rPr lang="en-US" sz="1800" b="1" dirty="0" smtClean="0"/>
              <a:t>65.</a:t>
            </a:r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/>
              <a:t>13. Fasting blood sugar or </a:t>
            </a:r>
            <a:r>
              <a:rPr lang="en-US" sz="1800" b="1" dirty="0" err="1"/>
              <a:t>fbs</a:t>
            </a:r>
            <a:r>
              <a:rPr lang="en-US" sz="1800" b="1" dirty="0"/>
              <a:t> is a diabetes indicator with </a:t>
            </a:r>
            <a:r>
              <a:rPr lang="en-US" sz="1800" b="1" dirty="0" err="1"/>
              <a:t>fbs</a:t>
            </a:r>
            <a:r>
              <a:rPr lang="en-US" sz="1800" b="1" dirty="0"/>
              <a:t> &gt;120 mg/d is considered diabetic (True class)</a:t>
            </a:r>
          </a:p>
          <a:p>
            <a:pPr lvl="1"/>
            <a:r>
              <a:rPr lang="en-US" sz="1800" b="1" dirty="0" smtClean="0"/>
              <a:t>we </a:t>
            </a:r>
            <a:r>
              <a:rPr lang="en-US" sz="1800" b="1" dirty="0"/>
              <a:t>observe that the number for class true, is lower compared to class </a:t>
            </a:r>
            <a:r>
              <a:rPr lang="en-US" sz="1800" b="1" dirty="0" smtClean="0"/>
              <a:t>false. However, there </a:t>
            </a:r>
            <a:r>
              <a:rPr lang="en-US" sz="1800" b="1" dirty="0"/>
              <a:t>are higher number of heart disease patient without </a:t>
            </a:r>
            <a:r>
              <a:rPr lang="en-US" sz="1800" b="1" dirty="0" smtClean="0"/>
              <a:t>diabetes hence </a:t>
            </a:r>
            <a:r>
              <a:rPr lang="en-US" sz="1800" b="1" dirty="0" err="1"/>
              <a:t>fbs</a:t>
            </a:r>
            <a:r>
              <a:rPr lang="en-US" sz="1800" b="1" dirty="0"/>
              <a:t> might not be a strong feature differentiating between heart disease an non-disease patient.</a:t>
            </a:r>
          </a:p>
          <a:p>
            <a:pPr marL="342900" lvl="1" indent="-342900">
              <a:buFont typeface="+mj-lt"/>
              <a:buAutoNum type="arabicPeriod"/>
            </a:pPr>
            <a:endParaRPr lang="en-IN" b="1" dirty="0"/>
          </a:p>
          <a:p>
            <a:pPr marL="342900" lvl="1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42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69"/>
          <p:cNvSpPr/>
          <p:nvPr/>
        </p:nvSpPr>
        <p:spPr>
          <a:xfrm>
            <a:off x="707475" y="257660"/>
            <a:ext cx="2747100" cy="77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69"/>
          <p:cNvSpPr/>
          <p:nvPr/>
        </p:nvSpPr>
        <p:spPr>
          <a:xfrm>
            <a:off x="1734813" y="2707099"/>
            <a:ext cx="599400" cy="59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69"/>
          <p:cNvSpPr/>
          <p:nvPr/>
        </p:nvSpPr>
        <p:spPr>
          <a:xfrm>
            <a:off x="2640863" y="2707049"/>
            <a:ext cx="599400" cy="59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69"/>
          <p:cNvSpPr/>
          <p:nvPr/>
        </p:nvSpPr>
        <p:spPr>
          <a:xfrm>
            <a:off x="828763" y="2707049"/>
            <a:ext cx="599400" cy="59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69"/>
          <p:cNvSpPr txBox="1">
            <a:spLocks noGrp="1"/>
          </p:cNvSpPr>
          <p:nvPr>
            <p:ph type="subTitle" idx="1"/>
          </p:nvPr>
        </p:nvSpPr>
        <p:spPr>
          <a:xfrm>
            <a:off x="712074" y="1328774"/>
            <a:ext cx="4963511" cy="1545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sz="23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 smtClean="0"/>
              <a:t>abhishekj6511@gmail.com </a:t>
            </a:r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IN" b="1" dirty="0" smtClean="0">
                <a:hlinkClick r:id="rId3"/>
              </a:rPr>
              <a:t>linkedin.com/in/</a:t>
            </a:r>
            <a:r>
              <a:rPr lang="en-IN" b="1" dirty="0" err="1" smtClean="0">
                <a:hlinkClick r:id="rId3"/>
              </a:rPr>
              <a:t>abhishekrichardjoseph</a:t>
            </a:r>
            <a:endParaRPr lang="en-IN" b="1" dirty="0" smtClean="0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IN" b="1" dirty="0" smtClean="0">
                <a:hlinkClick r:id="rId4"/>
              </a:rPr>
              <a:t>https</a:t>
            </a:r>
            <a:r>
              <a:rPr lang="en-IN" b="1" dirty="0">
                <a:hlinkClick r:id="rId4"/>
              </a:rPr>
              <a:t>://github.com/abhishekRjoseph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92" name="Google Shape;2292;p69"/>
          <p:cNvSpPr txBox="1">
            <a:spLocks noGrp="1"/>
          </p:cNvSpPr>
          <p:nvPr>
            <p:ph type="ctrTitle"/>
          </p:nvPr>
        </p:nvSpPr>
        <p:spPr>
          <a:xfrm>
            <a:off x="712150" y="426229"/>
            <a:ext cx="2889283" cy="551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Thanks!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294" name="Google Shape;2294;p69"/>
          <p:cNvCxnSpPr/>
          <p:nvPr/>
        </p:nvCxnSpPr>
        <p:spPr>
          <a:xfrm>
            <a:off x="1452975" y="33542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6" name="Google Shape;2296;p69"/>
          <p:cNvCxnSpPr/>
          <p:nvPr/>
        </p:nvCxnSpPr>
        <p:spPr>
          <a:xfrm>
            <a:off x="7925452" y="48080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8" name="Google Shape;2298;p69"/>
          <p:cNvCxnSpPr/>
          <p:nvPr/>
        </p:nvCxnSpPr>
        <p:spPr>
          <a:xfrm>
            <a:off x="7927100" y="332975"/>
            <a:ext cx="45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9" name="Google Shape;2299;p69"/>
          <p:cNvSpPr/>
          <p:nvPr/>
        </p:nvSpPr>
        <p:spPr>
          <a:xfrm>
            <a:off x="913643" y="2792545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69"/>
          <p:cNvGrpSpPr/>
          <p:nvPr/>
        </p:nvGrpSpPr>
        <p:grpSpPr>
          <a:xfrm>
            <a:off x="1830817" y="2803103"/>
            <a:ext cx="407432" cy="407391"/>
            <a:chOff x="812101" y="2571761"/>
            <a:chExt cx="417066" cy="417024"/>
          </a:xfrm>
        </p:grpSpPr>
        <p:sp>
          <p:nvSpPr>
            <p:cNvPr id="2301" name="Google Shape;2301;p6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5" name="Google Shape;2305;p69"/>
          <p:cNvSpPr/>
          <p:nvPr/>
        </p:nvSpPr>
        <p:spPr>
          <a:xfrm>
            <a:off x="2736902" y="287655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6" name="Google Shape;2306;p69"/>
          <p:cNvGrpSpPr/>
          <p:nvPr/>
        </p:nvGrpSpPr>
        <p:grpSpPr>
          <a:xfrm>
            <a:off x="7520588" y="2375963"/>
            <a:ext cx="726175" cy="717000"/>
            <a:chOff x="2376300" y="659000"/>
            <a:chExt cx="726175" cy="717000"/>
          </a:xfrm>
        </p:grpSpPr>
        <p:sp>
          <p:nvSpPr>
            <p:cNvPr id="2307" name="Google Shape;2307;p69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9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9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9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9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9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9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9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9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9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9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9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9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9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9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2" name="Google Shape;2322;p69"/>
          <p:cNvGrpSpPr/>
          <p:nvPr/>
        </p:nvGrpSpPr>
        <p:grpSpPr>
          <a:xfrm>
            <a:off x="6224935" y="1053623"/>
            <a:ext cx="554052" cy="546995"/>
            <a:chOff x="3247175" y="4173100"/>
            <a:chExt cx="726150" cy="716900"/>
          </a:xfrm>
        </p:grpSpPr>
        <p:sp>
          <p:nvSpPr>
            <p:cNvPr id="2323" name="Google Shape;2323;p69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9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9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9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9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9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9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9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9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9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9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9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9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9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9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69"/>
          <p:cNvGrpSpPr/>
          <p:nvPr/>
        </p:nvGrpSpPr>
        <p:grpSpPr>
          <a:xfrm>
            <a:off x="5025747" y="2792545"/>
            <a:ext cx="501917" cy="501897"/>
            <a:chOff x="7687625" y="3666575"/>
            <a:chExt cx="629600" cy="629575"/>
          </a:xfrm>
        </p:grpSpPr>
        <p:sp>
          <p:nvSpPr>
            <p:cNvPr id="2339" name="Google Shape;2339;p69"/>
            <p:cNvSpPr/>
            <p:nvPr/>
          </p:nvSpPr>
          <p:spPr>
            <a:xfrm>
              <a:off x="7687625" y="3666575"/>
              <a:ext cx="629600" cy="629575"/>
            </a:xfrm>
            <a:custGeom>
              <a:avLst/>
              <a:gdLst/>
              <a:ahLst/>
              <a:cxnLst/>
              <a:rect l="l" t="t" r="r" b="b"/>
              <a:pathLst>
                <a:path w="25184" h="25183" extrusionOk="0">
                  <a:moveTo>
                    <a:pt x="12592" y="0"/>
                  </a:moveTo>
                  <a:cubicBezTo>
                    <a:pt x="5639" y="0"/>
                    <a:pt x="0" y="5639"/>
                    <a:pt x="0" y="12592"/>
                  </a:cubicBezTo>
                  <a:cubicBezTo>
                    <a:pt x="0" y="19544"/>
                    <a:pt x="5639" y="25183"/>
                    <a:pt x="12592" y="25183"/>
                  </a:cubicBezTo>
                  <a:cubicBezTo>
                    <a:pt x="19544" y="25183"/>
                    <a:pt x="25183" y="19544"/>
                    <a:pt x="25183" y="12592"/>
                  </a:cubicBezTo>
                  <a:cubicBezTo>
                    <a:pt x="25183" y="5639"/>
                    <a:pt x="19544" y="0"/>
                    <a:pt x="1259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9"/>
            <p:cNvSpPr/>
            <p:nvPr/>
          </p:nvSpPr>
          <p:spPr>
            <a:xfrm>
              <a:off x="8037446" y="3812263"/>
              <a:ext cx="232274" cy="422280"/>
            </a:xfrm>
            <a:custGeom>
              <a:avLst/>
              <a:gdLst/>
              <a:ahLst/>
              <a:cxnLst/>
              <a:rect l="l" t="t" r="r" b="b"/>
              <a:pathLst>
                <a:path w="11095" h="20171" extrusionOk="0">
                  <a:moveTo>
                    <a:pt x="5920" y="1"/>
                  </a:moveTo>
                  <a:cubicBezTo>
                    <a:pt x="5279" y="1"/>
                    <a:pt x="4714" y="734"/>
                    <a:pt x="5132" y="1416"/>
                  </a:cubicBezTo>
                  <a:cubicBezTo>
                    <a:pt x="6716" y="4000"/>
                    <a:pt x="8229" y="7603"/>
                    <a:pt x="7435" y="10935"/>
                  </a:cubicBezTo>
                  <a:cubicBezTo>
                    <a:pt x="6638" y="14295"/>
                    <a:pt x="3462" y="16869"/>
                    <a:pt x="828" y="18467"/>
                  </a:cubicBezTo>
                  <a:cubicBezTo>
                    <a:pt x="1" y="18971"/>
                    <a:pt x="420" y="20170"/>
                    <a:pt x="1284" y="20170"/>
                  </a:cubicBezTo>
                  <a:cubicBezTo>
                    <a:pt x="1362" y="20170"/>
                    <a:pt x="1442" y="20161"/>
                    <a:pt x="1526" y="20141"/>
                  </a:cubicBezTo>
                  <a:cubicBezTo>
                    <a:pt x="5627" y="19144"/>
                    <a:pt x="9041" y="15936"/>
                    <a:pt x="10080" y="11561"/>
                  </a:cubicBezTo>
                  <a:cubicBezTo>
                    <a:pt x="11095" y="7279"/>
                    <a:pt x="9582" y="2982"/>
                    <a:pt x="6513" y="237"/>
                  </a:cubicBezTo>
                  <a:cubicBezTo>
                    <a:pt x="6326" y="72"/>
                    <a:pt x="6120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9"/>
            <p:cNvSpPr/>
            <p:nvPr/>
          </p:nvSpPr>
          <p:spPr>
            <a:xfrm>
              <a:off x="7764399" y="3795182"/>
              <a:ext cx="174326" cy="405951"/>
            </a:xfrm>
            <a:custGeom>
              <a:avLst/>
              <a:gdLst/>
              <a:ahLst/>
              <a:cxnLst/>
              <a:rect l="l" t="t" r="r" b="b"/>
              <a:pathLst>
                <a:path w="8327" h="19391" extrusionOk="0">
                  <a:moveTo>
                    <a:pt x="5668" y="0"/>
                  </a:moveTo>
                  <a:cubicBezTo>
                    <a:pt x="3888" y="1161"/>
                    <a:pt x="2464" y="2724"/>
                    <a:pt x="1549" y="4525"/>
                  </a:cubicBezTo>
                  <a:cubicBezTo>
                    <a:pt x="602" y="6376"/>
                    <a:pt x="232" y="8420"/>
                    <a:pt x="481" y="10427"/>
                  </a:cubicBezTo>
                  <a:cubicBezTo>
                    <a:pt x="730" y="12485"/>
                    <a:pt x="1613" y="14414"/>
                    <a:pt x="3034" y="16006"/>
                  </a:cubicBezTo>
                  <a:cubicBezTo>
                    <a:pt x="4411" y="17554"/>
                    <a:pt x="6238" y="18722"/>
                    <a:pt x="8313" y="19388"/>
                  </a:cubicBezTo>
                  <a:cubicBezTo>
                    <a:pt x="8314" y="19390"/>
                    <a:pt x="8316" y="19391"/>
                    <a:pt x="8317" y="19391"/>
                  </a:cubicBezTo>
                  <a:cubicBezTo>
                    <a:pt x="8322" y="19391"/>
                    <a:pt x="8326" y="19386"/>
                    <a:pt x="8324" y="19381"/>
                  </a:cubicBezTo>
                  <a:cubicBezTo>
                    <a:pt x="8324" y="19377"/>
                    <a:pt x="8324" y="19373"/>
                    <a:pt x="8320" y="19373"/>
                  </a:cubicBezTo>
                  <a:cubicBezTo>
                    <a:pt x="3998" y="17989"/>
                    <a:pt x="1001" y="14564"/>
                    <a:pt x="495" y="10424"/>
                  </a:cubicBezTo>
                  <a:cubicBezTo>
                    <a:pt x="1" y="6405"/>
                    <a:pt x="1987" y="2414"/>
                    <a:pt x="5675" y="11"/>
                  </a:cubicBezTo>
                  <a:cubicBezTo>
                    <a:pt x="5675" y="8"/>
                    <a:pt x="5675" y="4"/>
                    <a:pt x="56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9"/>
            <p:cNvSpPr/>
            <p:nvPr/>
          </p:nvSpPr>
          <p:spPr>
            <a:xfrm>
              <a:off x="7872177" y="3859495"/>
              <a:ext cx="250801" cy="250801"/>
            </a:xfrm>
            <a:custGeom>
              <a:avLst/>
              <a:gdLst/>
              <a:ahLst/>
              <a:cxnLst/>
              <a:rect l="l" t="t" r="r" b="b"/>
              <a:pathLst>
                <a:path w="11980" h="11980" extrusionOk="0">
                  <a:moveTo>
                    <a:pt x="5988" y="1"/>
                  </a:moveTo>
                  <a:cubicBezTo>
                    <a:pt x="2681" y="1"/>
                    <a:pt x="0" y="2681"/>
                    <a:pt x="0" y="5992"/>
                  </a:cubicBezTo>
                  <a:cubicBezTo>
                    <a:pt x="0" y="9299"/>
                    <a:pt x="2681" y="11980"/>
                    <a:pt x="5988" y="11980"/>
                  </a:cubicBezTo>
                  <a:cubicBezTo>
                    <a:pt x="9299" y="11980"/>
                    <a:pt x="11979" y="9299"/>
                    <a:pt x="11979" y="5992"/>
                  </a:cubicBezTo>
                  <a:cubicBezTo>
                    <a:pt x="11979" y="2681"/>
                    <a:pt x="9299" y="1"/>
                    <a:pt x="59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9"/>
            <p:cNvSpPr/>
            <p:nvPr/>
          </p:nvSpPr>
          <p:spPr>
            <a:xfrm>
              <a:off x="7856747" y="3876034"/>
              <a:ext cx="82002" cy="174221"/>
            </a:xfrm>
            <a:custGeom>
              <a:avLst/>
              <a:gdLst/>
              <a:ahLst/>
              <a:cxnLst/>
              <a:rect l="l" t="t" r="r" b="b"/>
              <a:pathLst>
                <a:path w="3917" h="8322" extrusionOk="0">
                  <a:moveTo>
                    <a:pt x="3185" y="0"/>
                  </a:moveTo>
                  <a:cubicBezTo>
                    <a:pt x="3041" y="0"/>
                    <a:pt x="2899" y="46"/>
                    <a:pt x="2784" y="133"/>
                  </a:cubicBezTo>
                  <a:cubicBezTo>
                    <a:pt x="2393" y="421"/>
                    <a:pt x="2037" y="752"/>
                    <a:pt x="1727" y="1126"/>
                  </a:cubicBezTo>
                  <a:cubicBezTo>
                    <a:pt x="477" y="2649"/>
                    <a:pt x="0" y="4661"/>
                    <a:pt x="431" y="6580"/>
                  </a:cubicBezTo>
                  <a:cubicBezTo>
                    <a:pt x="541" y="7057"/>
                    <a:pt x="709" y="7516"/>
                    <a:pt x="933" y="7950"/>
                  </a:cubicBezTo>
                  <a:cubicBezTo>
                    <a:pt x="1022" y="8128"/>
                    <a:pt x="1186" y="8256"/>
                    <a:pt x="1382" y="8303"/>
                  </a:cubicBezTo>
                  <a:cubicBezTo>
                    <a:pt x="1434" y="8315"/>
                    <a:pt x="1488" y="8321"/>
                    <a:pt x="1541" y="8321"/>
                  </a:cubicBezTo>
                  <a:cubicBezTo>
                    <a:pt x="1717" y="8321"/>
                    <a:pt x="1888" y="8255"/>
                    <a:pt x="2019" y="8132"/>
                  </a:cubicBezTo>
                  <a:cubicBezTo>
                    <a:pt x="2190" y="7975"/>
                    <a:pt x="2264" y="7740"/>
                    <a:pt x="2225" y="7512"/>
                  </a:cubicBezTo>
                  <a:lnTo>
                    <a:pt x="2222" y="7491"/>
                  </a:lnTo>
                  <a:cubicBezTo>
                    <a:pt x="2154" y="7114"/>
                    <a:pt x="2111" y="6733"/>
                    <a:pt x="2094" y="6348"/>
                  </a:cubicBezTo>
                  <a:cubicBezTo>
                    <a:pt x="2065" y="5608"/>
                    <a:pt x="2133" y="4867"/>
                    <a:pt x="2300" y="4145"/>
                  </a:cubicBezTo>
                  <a:cubicBezTo>
                    <a:pt x="2471" y="3422"/>
                    <a:pt x="2741" y="2728"/>
                    <a:pt x="3105" y="2080"/>
                  </a:cubicBezTo>
                  <a:cubicBezTo>
                    <a:pt x="3293" y="1745"/>
                    <a:pt x="3503" y="1425"/>
                    <a:pt x="3731" y="1115"/>
                  </a:cubicBezTo>
                  <a:lnTo>
                    <a:pt x="3742" y="1101"/>
                  </a:lnTo>
                  <a:cubicBezTo>
                    <a:pt x="3881" y="916"/>
                    <a:pt x="3916" y="674"/>
                    <a:pt x="3834" y="460"/>
                  </a:cubicBezTo>
                  <a:cubicBezTo>
                    <a:pt x="3752" y="239"/>
                    <a:pt x="3567" y="76"/>
                    <a:pt x="3340" y="19"/>
                  </a:cubicBezTo>
                  <a:cubicBezTo>
                    <a:pt x="3288" y="6"/>
                    <a:pt x="3236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9"/>
            <p:cNvSpPr/>
            <p:nvPr/>
          </p:nvSpPr>
          <p:spPr>
            <a:xfrm>
              <a:off x="8054173" y="3918931"/>
              <a:ext cx="82065" cy="174179"/>
            </a:xfrm>
            <a:custGeom>
              <a:avLst/>
              <a:gdLst/>
              <a:ahLst/>
              <a:cxnLst/>
              <a:rect l="l" t="t" r="r" b="b"/>
              <a:pathLst>
                <a:path w="3920" h="8320" extrusionOk="0">
                  <a:moveTo>
                    <a:pt x="2389" y="0"/>
                  </a:moveTo>
                  <a:cubicBezTo>
                    <a:pt x="2212" y="0"/>
                    <a:pt x="2038" y="67"/>
                    <a:pt x="1905" y="191"/>
                  </a:cubicBezTo>
                  <a:cubicBezTo>
                    <a:pt x="1734" y="348"/>
                    <a:pt x="1656" y="579"/>
                    <a:pt x="1699" y="807"/>
                  </a:cubicBezTo>
                  <a:lnTo>
                    <a:pt x="1702" y="821"/>
                  </a:lnTo>
                  <a:cubicBezTo>
                    <a:pt x="1766" y="1199"/>
                    <a:pt x="1809" y="1583"/>
                    <a:pt x="1827" y="1964"/>
                  </a:cubicBezTo>
                  <a:cubicBezTo>
                    <a:pt x="1862" y="2704"/>
                    <a:pt x="1791" y="3448"/>
                    <a:pt x="1620" y="4171"/>
                  </a:cubicBezTo>
                  <a:cubicBezTo>
                    <a:pt x="1446" y="4890"/>
                    <a:pt x="1172" y="5584"/>
                    <a:pt x="812" y="6232"/>
                  </a:cubicBezTo>
                  <a:cubicBezTo>
                    <a:pt x="624" y="6567"/>
                    <a:pt x="417" y="6891"/>
                    <a:pt x="186" y="7197"/>
                  </a:cubicBezTo>
                  <a:lnTo>
                    <a:pt x="175" y="7215"/>
                  </a:lnTo>
                  <a:cubicBezTo>
                    <a:pt x="36" y="7400"/>
                    <a:pt x="1" y="7642"/>
                    <a:pt x="79" y="7859"/>
                  </a:cubicBezTo>
                  <a:cubicBezTo>
                    <a:pt x="161" y="8080"/>
                    <a:pt x="346" y="8244"/>
                    <a:pt x="574" y="8301"/>
                  </a:cubicBezTo>
                  <a:cubicBezTo>
                    <a:pt x="626" y="8313"/>
                    <a:pt x="679" y="8319"/>
                    <a:pt x="732" y="8319"/>
                  </a:cubicBezTo>
                  <a:cubicBezTo>
                    <a:pt x="874" y="8319"/>
                    <a:pt x="1013" y="8275"/>
                    <a:pt x="1133" y="8187"/>
                  </a:cubicBezTo>
                  <a:cubicBezTo>
                    <a:pt x="1524" y="7902"/>
                    <a:pt x="1884" y="7564"/>
                    <a:pt x="2193" y="7190"/>
                  </a:cubicBezTo>
                  <a:cubicBezTo>
                    <a:pt x="3443" y="5666"/>
                    <a:pt x="3920" y="3655"/>
                    <a:pt x="3486" y="1736"/>
                  </a:cubicBezTo>
                  <a:cubicBezTo>
                    <a:pt x="3375" y="1263"/>
                    <a:pt x="3208" y="807"/>
                    <a:pt x="2987" y="373"/>
                  </a:cubicBezTo>
                  <a:cubicBezTo>
                    <a:pt x="2898" y="195"/>
                    <a:pt x="2738" y="67"/>
                    <a:pt x="2542" y="17"/>
                  </a:cubicBezTo>
                  <a:cubicBezTo>
                    <a:pt x="2492" y="6"/>
                    <a:pt x="2440" y="0"/>
                    <a:pt x="23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45" name="Google Shape;2345;p69"/>
          <p:cNvCxnSpPr/>
          <p:nvPr/>
        </p:nvCxnSpPr>
        <p:spPr>
          <a:xfrm>
            <a:off x="7808365" y="1553638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6" name="Google Shape;2346;p69"/>
          <p:cNvSpPr txBox="1">
            <a:spLocks noGrp="1"/>
          </p:cNvSpPr>
          <p:nvPr>
            <p:ph type="title" idx="2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707475" y="3930869"/>
            <a:ext cx="3223394" cy="877206"/>
          </a:xfrm>
          <a:prstGeom prst="roundRect">
            <a:avLst/>
          </a:prstGeom>
          <a:solidFill>
            <a:srgbClr val="FC6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/>
          <p:nvPr/>
        </p:nvSpPr>
        <p:spPr>
          <a:xfrm>
            <a:off x="7649638" y="3860825"/>
            <a:ext cx="501900" cy="50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/>
          </p:nvPr>
        </p:nvSpPr>
        <p:spPr>
          <a:xfrm>
            <a:off x="712075" y="535525"/>
            <a:ext cx="4896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 smtClean="0"/>
              <a:t>PROJECT DETAILS</a:t>
            </a:r>
            <a:endParaRPr u="sng" dirty="0"/>
          </a:p>
        </p:txBody>
      </p:sp>
      <p:sp>
        <p:nvSpPr>
          <p:cNvPr id="760" name="Google Shape;760;p40"/>
          <p:cNvSpPr txBox="1">
            <a:spLocks noGrp="1"/>
          </p:cNvSpPr>
          <p:nvPr>
            <p:ph type="body" idx="1"/>
          </p:nvPr>
        </p:nvSpPr>
        <p:spPr>
          <a:xfrm>
            <a:off x="724324" y="1066530"/>
            <a:ext cx="7201126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763" name="Google Shape;763;p40"/>
          <p:cNvCxnSpPr/>
          <p:nvPr/>
        </p:nvCxnSpPr>
        <p:spPr>
          <a:xfrm>
            <a:off x="7796452" y="2961875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4" name="Google Shape;764;p40"/>
          <p:cNvGrpSpPr/>
          <p:nvPr/>
        </p:nvGrpSpPr>
        <p:grpSpPr>
          <a:xfrm>
            <a:off x="5802725" y="-311825"/>
            <a:ext cx="1294500" cy="1294500"/>
            <a:chOff x="7471550" y="-111725"/>
            <a:chExt cx="1294500" cy="1294500"/>
          </a:xfrm>
        </p:grpSpPr>
        <p:grpSp>
          <p:nvGrpSpPr>
            <p:cNvPr id="765" name="Google Shape;765;p40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766" name="Google Shape;766;p40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769;p40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0"/>
          <p:cNvGrpSpPr/>
          <p:nvPr/>
        </p:nvGrpSpPr>
        <p:grpSpPr>
          <a:xfrm>
            <a:off x="348975" y="3433975"/>
            <a:ext cx="726175" cy="717000"/>
            <a:chOff x="2376300" y="659000"/>
            <a:chExt cx="726175" cy="717000"/>
          </a:xfrm>
        </p:grpSpPr>
        <p:sp>
          <p:nvSpPr>
            <p:cNvPr id="771" name="Google Shape;771;p40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40"/>
          <p:cNvSpPr txBox="1">
            <a:spLocks noGrp="1"/>
          </p:cNvSpPr>
          <p:nvPr>
            <p:ph type="title" idx="2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24410"/>
              </p:ext>
            </p:extLst>
          </p:nvPr>
        </p:nvGraphicFramePr>
        <p:xfrm>
          <a:off x="1119024" y="1094881"/>
          <a:ext cx="6684222" cy="276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111">
                  <a:extLst>
                    <a:ext uri="{9D8B030D-6E8A-4147-A177-3AD203B41FA5}">
                      <a16:colId xmlns:a16="http://schemas.microsoft.com/office/drawing/2014/main" val="2654337160"/>
                    </a:ext>
                  </a:extLst>
                </a:gridCol>
                <a:gridCol w="3342111">
                  <a:extLst>
                    <a:ext uri="{9D8B030D-6E8A-4147-A177-3AD203B41FA5}">
                      <a16:colId xmlns:a16="http://schemas.microsoft.com/office/drawing/2014/main" val="3410380332"/>
                    </a:ext>
                  </a:extLst>
                </a:gridCol>
              </a:tblGrid>
              <a:tr h="8168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Title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E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22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latin typeface="Arial"/>
                          <a:cs typeface="Arial"/>
                        </a:rPr>
                        <a:t>Healthcare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Analytics 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Heart 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Disease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16298"/>
                  </a:ext>
                </a:extLst>
              </a:tr>
              <a:tr h="6516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Technologies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E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10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60" dirty="0">
                          <a:latin typeface="Arial"/>
                          <a:cs typeface="Arial"/>
                        </a:rPr>
                        <a:t>Business 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Intelligence 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| 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Data 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Analysis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57953"/>
                  </a:ext>
                </a:extLst>
              </a:tr>
              <a:tr h="6457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40" dirty="0"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E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latin typeface="Arial"/>
                          <a:cs typeface="Arial"/>
                        </a:rPr>
                        <a:t>Healthcare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363520"/>
                  </a:ext>
                </a:extLst>
              </a:tr>
              <a:tr h="6458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Difficulty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Level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E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45" dirty="0">
                          <a:latin typeface="Arial"/>
                          <a:cs typeface="Arial"/>
                        </a:rPr>
                        <a:t>Intermediate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27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"/>
          <p:cNvSpPr/>
          <p:nvPr/>
        </p:nvSpPr>
        <p:spPr>
          <a:xfrm>
            <a:off x="983264" y="3715850"/>
            <a:ext cx="507300" cy="50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983264" y="2689050"/>
            <a:ext cx="507300" cy="50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93" name="Google Shape;793;p41"/>
          <p:cNvSpPr/>
          <p:nvPr/>
        </p:nvSpPr>
        <p:spPr>
          <a:xfrm>
            <a:off x="4843334" y="2244025"/>
            <a:ext cx="507300" cy="50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95" name="Google Shape;795;p41"/>
          <p:cNvSpPr/>
          <p:nvPr/>
        </p:nvSpPr>
        <p:spPr>
          <a:xfrm>
            <a:off x="983264" y="1662238"/>
            <a:ext cx="507300" cy="50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96" name="Google Shape;796;p41"/>
          <p:cNvSpPr txBox="1">
            <a:spLocks noGrp="1"/>
          </p:cNvSpPr>
          <p:nvPr>
            <p:ph type="title"/>
          </p:nvPr>
        </p:nvSpPr>
        <p:spPr>
          <a:xfrm>
            <a:off x="1490575" y="1654550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797" name="Google Shape;797;p41"/>
          <p:cNvSpPr txBox="1">
            <a:spLocks noGrp="1"/>
          </p:cNvSpPr>
          <p:nvPr>
            <p:ph type="title" idx="2"/>
          </p:nvPr>
        </p:nvSpPr>
        <p:spPr>
          <a:xfrm>
            <a:off x="983264" y="1654550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99" name="Google Shape;799;p41"/>
          <p:cNvSpPr txBox="1">
            <a:spLocks noGrp="1"/>
          </p:cNvSpPr>
          <p:nvPr>
            <p:ph type="title" idx="3"/>
          </p:nvPr>
        </p:nvSpPr>
        <p:spPr>
          <a:xfrm>
            <a:off x="1490575" y="2685195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About the dataset</a:t>
            </a:r>
            <a:endParaRPr dirty="0"/>
          </a:p>
        </p:txBody>
      </p:sp>
      <p:sp>
        <p:nvSpPr>
          <p:cNvPr id="800" name="Google Shape;800;p41"/>
          <p:cNvSpPr txBox="1">
            <a:spLocks noGrp="1"/>
          </p:cNvSpPr>
          <p:nvPr>
            <p:ph type="title" idx="19"/>
          </p:nvPr>
        </p:nvSpPr>
        <p:spPr>
          <a:xfrm>
            <a:off x="983264" y="2685200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802" name="Google Shape;802;p41"/>
          <p:cNvSpPr txBox="1">
            <a:spLocks noGrp="1"/>
          </p:cNvSpPr>
          <p:nvPr>
            <p:ph type="title" idx="5"/>
          </p:nvPr>
        </p:nvSpPr>
        <p:spPr>
          <a:xfrm>
            <a:off x="1490575" y="3715852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Insights</a:t>
            </a:r>
            <a:endParaRPr dirty="0"/>
          </a:p>
        </p:txBody>
      </p:sp>
      <p:sp>
        <p:nvSpPr>
          <p:cNvPr id="803" name="Google Shape;803;p41"/>
          <p:cNvSpPr txBox="1">
            <a:spLocks noGrp="1"/>
          </p:cNvSpPr>
          <p:nvPr>
            <p:ph type="title" idx="6"/>
          </p:nvPr>
        </p:nvSpPr>
        <p:spPr>
          <a:xfrm>
            <a:off x="983264" y="3715850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805" name="Google Shape;805;p41"/>
          <p:cNvSpPr txBox="1">
            <a:spLocks noGrp="1"/>
          </p:cNvSpPr>
          <p:nvPr>
            <p:ph type="title" idx="8"/>
          </p:nvPr>
        </p:nvSpPr>
        <p:spPr>
          <a:xfrm>
            <a:off x="5395811" y="2304875"/>
            <a:ext cx="2937600" cy="3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/>
              <a:t>Conclusions</a:t>
            </a:r>
            <a:endParaRPr dirty="0"/>
          </a:p>
        </p:txBody>
      </p:sp>
      <p:sp>
        <p:nvSpPr>
          <p:cNvPr id="806" name="Google Shape;806;p41"/>
          <p:cNvSpPr txBox="1">
            <a:spLocks noGrp="1"/>
          </p:cNvSpPr>
          <p:nvPr>
            <p:ph type="title" idx="9"/>
          </p:nvPr>
        </p:nvSpPr>
        <p:spPr>
          <a:xfrm>
            <a:off x="4843334" y="2234525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809" name="Google Shape;809;p41"/>
          <p:cNvSpPr txBox="1">
            <a:spLocks noGrp="1"/>
          </p:cNvSpPr>
          <p:nvPr>
            <p:ph type="title" idx="15"/>
          </p:nvPr>
        </p:nvSpPr>
        <p:spPr>
          <a:xfrm>
            <a:off x="4843334" y="3274388"/>
            <a:ext cx="50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811" name="Google Shape;811;p41"/>
          <p:cNvSpPr txBox="1">
            <a:spLocks noGrp="1"/>
          </p:cNvSpPr>
          <p:nvPr>
            <p:ph type="title" idx="17"/>
          </p:nvPr>
        </p:nvSpPr>
        <p:spPr>
          <a:xfrm>
            <a:off x="712000" y="535525"/>
            <a:ext cx="38601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 sz="2100"/>
          </a:p>
        </p:txBody>
      </p:sp>
      <p:sp>
        <p:nvSpPr>
          <p:cNvPr id="812" name="Google Shape;812;p41"/>
          <p:cNvSpPr/>
          <p:nvPr/>
        </p:nvSpPr>
        <p:spPr>
          <a:xfrm>
            <a:off x="6842450" y="641600"/>
            <a:ext cx="400200" cy="40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5" name="Google Shape;815;p41"/>
          <p:cNvCxnSpPr/>
          <p:nvPr/>
        </p:nvCxnSpPr>
        <p:spPr>
          <a:xfrm>
            <a:off x="7618327" y="1933250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6" name="Google Shape;816;p41"/>
          <p:cNvGrpSpPr/>
          <p:nvPr/>
        </p:nvGrpSpPr>
        <p:grpSpPr>
          <a:xfrm>
            <a:off x="5032736" y="177087"/>
            <a:ext cx="726150" cy="716900"/>
            <a:chOff x="3247175" y="4173100"/>
            <a:chExt cx="726150" cy="716900"/>
          </a:xfrm>
        </p:grpSpPr>
        <p:sp>
          <p:nvSpPr>
            <p:cNvPr id="817" name="Google Shape;817;p41"/>
            <p:cNvSpPr/>
            <p:nvPr/>
          </p:nvSpPr>
          <p:spPr>
            <a:xfrm>
              <a:off x="3247175" y="4173100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1" y="0"/>
                  </a:moveTo>
                  <a:cubicBezTo>
                    <a:pt x="13072" y="0"/>
                    <a:pt x="11716" y="673"/>
                    <a:pt x="10520" y="1264"/>
                  </a:cubicBezTo>
                  <a:cubicBezTo>
                    <a:pt x="10139" y="1453"/>
                    <a:pt x="9786" y="1627"/>
                    <a:pt x="9445" y="1773"/>
                  </a:cubicBezTo>
                  <a:cubicBezTo>
                    <a:pt x="9050" y="1941"/>
                    <a:pt x="8430" y="2129"/>
                    <a:pt x="7779" y="2321"/>
                  </a:cubicBezTo>
                  <a:cubicBezTo>
                    <a:pt x="6155" y="2809"/>
                    <a:pt x="4315" y="3357"/>
                    <a:pt x="3329" y="4347"/>
                  </a:cubicBezTo>
                  <a:cubicBezTo>
                    <a:pt x="2343" y="5337"/>
                    <a:pt x="2161" y="6543"/>
                    <a:pt x="2022" y="7512"/>
                  </a:cubicBezTo>
                  <a:cubicBezTo>
                    <a:pt x="1951" y="8039"/>
                    <a:pt x="1883" y="8491"/>
                    <a:pt x="1713" y="8889"/>
                  </a:cubicBezTo>
                  <a:cubicBezTo>
                    <a:pt x="1584" y="9199"/>
                    <a:pt x="1431" y="9520"/>
                    <a:pt x="1271" y="9865"/>
                  </a:cubicBezTo>
                  <a:cubicBezTo>
                    <a:pt x="673" y="11121"/>
                    <a:pt x="0" y="12549"/>
                    <a:pt x="0" y="14140"/>
                  </a:cubicBezTo>
                  <a:cubicBezTo>
                    <a:pt x="0" y="15703"/>
                    <a:pt x="680" y="17081"/>
                    <a:pt x="1285" y="18298"/>
                  </a:cubicBezTo>
                  <a:cubicBezTo>
                    <a:pt x="1470" y="18679"/>
                    <a:pt x="1648" y="19039"/>
                    <a:pt x="1794" y="19377"/>
                  </a:cubicBezTo>
                  <a:cubicBezTo>
                    <a:pt x="1969" y="19786"/>
                    <a:pt x="2104" y="20381"/>
                    <a:pt x="2250" y="21011"/>
                  </a:cubicBezTo>
                  <a:cubicBezTo>
                    <a:pt x="2578" y="22403"/>
                    <a:pt x="2912" y="23848"/>
                    <a:pt x="3895" y="24827"/>
                  </a:cubicBezTo>
                  <a:cubicBezTo>
                    <a:pt x="4884" y="25820"/>
                    <a:pt x="6390" y="26030"/>
                    <a:pt x="7715" y="26212"/>
                  </a:cubicBezTo>
                  <a:cubicBezTo>
                    <a:pt x="8398" y="26308"/>
                    <a:pt x="9046" y="26401"/>
                    <a:pt x="9448" y="26568"/>
                  </a:cubicBezTo>
                  <a:cubicBezTo>
                    <a:pt x="9833" y="26732"/>
                    <a:pt x="10274" y="26988"/>
                    <a:pt x="10737" y="27255"/>
                  </a:cubicBezTo>
                  <a:cubicBezTo>
                    <a:pt x="11356" y="27611"/>
                    <a:pt x="12015" y="27988"/>
                    <a:pt x="12720" y="28266"/>
                  </a:cubicBezTo>
                  <a:cubicBezTo>
                    <a:pt x="13346" y="28508"/>
                    <a:pt x="14012" y="28675"/>
                    <a:pt x="14717" y="28675"/>
                  </a:cubicBezTo>
                  <a:cubicBezTo>
                    <a:pt x="16219" y="28675"/>
                    <a:pt x="17558" y="27892"/>
                    <a:pt x="18633" y="27262"/>
                  </a:cubicBezTo>
                  <a:cubicBezTo>
                    <a:pt x="19096" y="26992"/>
                    <a:pt x="19533" y="26735"/>
                    <a:pt x="19921" y="26568"/>
                  </a:cubicBezTo>
                  <a:cubicBezTo>
                    <a:pt x="20334" y="26393"/>
                    <a:pt x="20858" y="26287"/>
                    <a:pt x="21409" y="26166"/>
                  </a:cubicBezTo>
                  <a:cubicBezTo>
                    <a:pt x="22563" y="25916"/>
                    <a:pt x="23869" y="25635"/>
                    <a:pt x="24848" y="24653"/>
                  </a:cubicBezTo>
                  <a:cubicBezTo>
                    <a:pt x="25831" y="23667"/>
                    <a:pt x="26230" y="22268"/>
                    <a:pt x="26607" y="20908"/>
                  </a:cubicBezTo>
                  <a:cubicBezTo>
                    <a:pt x="26760" y="20345"/>
                    <a:pt x="26913" y="19811"/>
                    <a:pt x="27084" y="19405"/>
                  </a:cubicBezTo>
                  <a:cubicBezTo>
                    <a:pt x="27233" y="19049"/>
                    <a:pt x="27440" y="18651"/>
                    <a:pt x="27664" y="18216"/>
                  </a:cubicBezTo>
                  <a:cubicBezTo>
                    <a:pt x="28312" y="16963"/>
                    <a:pt x="29045" y="15543"/>
                    <a:pt x="29045" y="14005"/>
                  </a:cubicBezTo>
                  <a:cubicBezTo>
                    <a:pt x="29045" y="12503"/>
                    <a:pt x="28312" y="11207"/>
                    <a:pt x="27725" y="10164"/>
                  </a:cubicBezTo>
                  <a:cubicBezTo>
                    <a:pt x="27476" y="9730"/>
                    <a:pt x="27244" y="9320"/>
                    <a:pt x="27084" y="8932"/>
                  </a:cubicBezTo>
                  <a:cubicBezTo>
                    <a:pt x="26927" y="8565"/>
                    <a:pt x="26781" y="8142"/>
                    <a:pt x="26628" y="7697"/>
                  </a:cubicBezTo>
                  <a:cubicBezTo>
                    <a:pt x="26190" y="6405"/>
                    <a:pt x="25738" y="5070"/>
                    <a:pt x="24727" y="4066"/>
                  </a:cubicBezTo>
                  <a:cubicBezTo>
                    <a:pt x="23720" y="3062"/>
                    <a:pt x="22477" y="2631"/>
                    <a:pt x="21381" y="2261"/>
                  </a:cubicBezTo>
                  <a:cubicBezTo>
                    <a:pt x="20997" y="2126"/>
                    <a:pt x="20594" y="1990"/>
                    <a:pt x="20228" y="1830"/>
                  </a:cubicBezTo>
                  <a:cubicBezTo>
                    <a:pt x="19936" y="1709"/>
                    <a:pt x="19619" y="1563"/>
                    <a:pt x="19281" y="1407"/>
                  </a:cubicBezTo>
                  <a:cubicBezTo>
                    <a:pt x="18476" y="1033"/>
                    <a:pt x="17608" y="634"/>
                    <a:pt x="16718" y="356"/>
                  </a:cubicBezTo>
                  <a:cubicBezTo>
                    <a:pt x="16034" y="146"/>
                    <a:pt x="15333" y="0"/>
                    <a:pt x="146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3367225" y="4361150"/>
              <a:ext cx="468250" cy="377475"/>
            </a:xfrm>
            <a:custGeom>
              <a:avLst/>
              <a:gdLst/>
              <a:ahLst/>
              <a:cxnLst/>
              <a:rect l="l" t="t" r="r" b="b"/>
              <a:pathLst>
                <a:path w="18730" h="15099" extrusionOk="0">
                  <a:moveTo>
                    <a:pt x="3890" y="0"/>
                  </a:moveTo>
                  <a:cubicBezTo>
                    <a:pt x="3433" y="0"/>
                    <a:pt x="2926" y="144"/>
                    <a:pt x="2379" y="502"/>
                  </a:cubicBezTo>
                  <a:cubicBezTo>
                    <a:pt x="478" y="1748"/>
                    <a:pt x="54" y="5764"/>
                    <a:pt x="54" y="5764"/>
                  </a:cubicBezTo>
                  <a:cubicBezTo>
                    <a:pt x="54" y="5764"/>
                    <a:pt x="1" y="6209"/>
                    <a:pt x="61" y="6914"/>
                  </a:cubicBezTo>
                  <a:lnTo>
                    <a:pt x="421" y="8740"/>
                  </a:lnTo>
                  <a:cubicBezTo>
                    <a:pt x="794" y="9929"/>
                    <a:pt x="1517" y="11307"/>
                    <a:pt x="2898" y="12528"/>
                  </a:cubicBezTo>
                  <a:cubicBezTo>
                    <a:pt x="3119" y="12727"/>
                    <a:pt x="3350" y="12912"/>
                    <a:pt x="3585" y="13083"/>
                  </a:cubicBezTo>
                  <a:lnTo>
                    <a:pt x="4433" y="13638"/>
                  </a:lnTo>
                  <a:cubicBezTo>
                    <a:pt x="6210" y="14672"/>
                    <a:pt x="8212" y="15099"/>
                    <a:pt x="10003" y="15099"/>
                  </a:cubicBezTo>
                  <a:cubicBezTo>
                    <a:pt x="10390" y="15099"/>
                    <a:pt x="10766" y="15079"/>
                    <a:pt x="11129" y="15041"/>
                  </a:cubicBezTo>
                  <a:lnTo>
                    <a:pt x="12200" y="14870"/>
                  </a:lnTo>
                  <a:cubicBezTo>
                    <a:pt x="12667" y="14770"/>
                    <a:pt x="13122" y="14625"/>
                    <a:pt x="13560" y="14432"/>
                  </a:cubicBezTo>
                  <a:cubicBezTo>
                    <a:pt x="16074" y="13304"/>
                    <a:pt x="17626" y="11919"/>
                    <a:pt x="18259" y="9310"/>
                  </a:cubicBezTo>
                  <a:cubicBezTo>
                    <a:pt x="18729" y="7369"/>
                    <a:pt x="18017" y="5767"/>
                    <a:pt x="16721" y="4774"/>
                  </a:cubicBezTo>
                  <a:lnTo>
                    <a:pt x="15144" y="3948"/>
                  </a:lnTo>
                  <a:cubicBezTo>
                    <a:pt x="14771" y="3823"/>
                    <a:pt x="14408" y="3766"/>
                    <a:pt x="14056" y="3766"/>
                  </a:cubicBezTo>
                  <a:cubicBezTo>
                    <a:pt x="12353" y="3766"/>
                    <a:pt x="10895" y="5105"/>
                    <a:pt x="9591" y="6583"/>
                  </a:cubicBezTo>
                  <a:cubicBezTo>
                    <a:pt x="9238" y="6989"/>
                    <a:pt x="8847" y="7359"/>
                    <a:pt x="8427" y="7693"/>
                  </a:cubicBezTo>
                  <a:cubicBezTo>
                    <a:pt x="7634" y="8319"/>
                    <a:pt x="6656" y="8662"/>
                    <a:pt x="5661" y="8662"/>
                  </a:cubicBezTo>
                  <a:cubicBezTo>
                    <a:pt x="5388" y="8662"/>
                    <a:pt x="5114" y="8636"/>
                    <a:pt x="4842" y="8583"/>
                  </a:cubicBezTo>
                  <a:cubicBezTo>
                    <a:pt x="3066" y="8242"/>
                    <a:pt x="3443" y="7156"/>
                    <a:pt x="3721" y="6796"/>
                  </a:cubicBezTo>
                  <a:cubicBezTo>
                    <a:pt x="4002" y="6430"/>
                    <a:pt x="4308" y="6259"/>
                    <a:pt x="4625" y="6113"/>
                  </a:cubicBezTo>
                  <a:lnTo>
                    <a:pt x="5326" y="5785"/>
                  </a:lnTo>
                  <a:cubicBezTo>
                    <a:pt x="5636" y="5607"/>
                    <a:pt x="5903" y="5369"/>
                    <a:pt x="6116" y="5084"/>
                  </a:cubicBezTo>
                  <a:cubicBezTo>
                    <a:pt x="6960" y="3977"/>
                    <a:pt x="6750" y="2617"/>
                    <a:pt x="6234" y="1606"/>
                  </a:cubicBezTo>
                  <a:cubicBezTo>
                    <a:pt x="6084" y="1318"/>
                    <a:pt x="5892" y="1054"/>
                    <a:pt x="5668" y="823"/>
                  </a:cubicBezTo>
                  <a:lnTo>
                    <a:pt x="4810" y="203"/>
                  </a:lnTo>
                  <a:cubicBezTo>
                    <a:pt x="4532" y="77"/>
                    <a:pt x="4224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3344975" y="4669875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3496450" y="4758425"/>
              <a:ext cx="35525" cy="35625"/>
            </a:xfrm>
            <a:custGeom>
              <a:avLst/>
              <a:gdLst/>
              <a:ahLst/>
              <a:cxnLst/>
              <a:rect l="l" t="t" r="r" b="b"/>
              <a:pathLst>
                <a:path w="1421" h="1425" extrusionOk="0">
                  <a:moveTo>
                    <a:pt x="709" y="1"/>
                  </a:moveTo>
                  <a:cubicBezTo>
                    <a:pt x="317" y="1"/>
                    <a:pt x="1" y="321"/>
                    <a:pt x="1" y="713"/>
                  </a:cubicBezTo>
                  <a:cubicBezTo>
                    <a:pt x="1" y="1104"/>
                    <a:pt x="317" y="1425"/>
                    <a:pt x="709" y="1425"/>
                  </a:cubicBezTo>
                  <a:cubicBezTo>
                    <a:pt x="1104" y="1425"/>
                    <a:pt x="1421" y="1104"/>
                    <a:pt x="1421" y="713"/>
                  </a:cubicBezTo>
                  <a:cubicBezTo>
                    <a:pt x="1421" y="321"/>
                    <a:pt x="1104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3348450" y="4533525"/>
              <a:ext cx="46125" cy="46225"/>
            </a:xfrm>
            <a:custGeom>
              <a:avLst/>
              <a:gdLst/>
              <a:ahLst/>
              <a:cxnLst/>
              <a:rect l="l" t="t" r="r" b="b"/>
              <a:pathLst>
                <a:path w="1845" h="1849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6"/>
                    <a:pt x="413" y="1849"/>
                    <a:pt x="922" y="1849"/>
                  </a:cubicBezTo>
                  <a:cubicBezTo>
                    <a:pt x="1431" y="1849"/>
                    <a:pt x="1844" y="1436"/>
                    <a:pt x="1844" y="923"/>
                  </a:cubicBezTo>
                  <a:cubicBezTo>
                    <a:pt x="1844" y="414"/>
                    <a:pt x="1431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3578675" y="4400850"/>
              <a:ext cx="35550" cy="35525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709" y="0"/>
                  </a:moveTo>
                  <a:cubicBezTo>
                    <a:pt x="318" y="0"/>
                    <a:pt x="1" y="321"/>
                    <a:pt x="1" y="712"/>
                  </a:cubicBezTo>
                  <a:cubicBezTo>
                    <a:pt x="1" y="1104"/>
                    <a:pt x="318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21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3465925" y="4268150"/>
              <a:ext cx="35525" cy="35525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709" y="0"/>
                  </a:moveTo>
                  <a:cubicBezTo>
                    <a:pt x="317" y="0"/>
                    <a:pt x="0" y="317"/>
                    <a:pt x="0" y="712"/>
                  </a:cubicBezTo>
                  <a:cubicBezTo>
                    <a:pt x="0" y="1104"/>
                    <a:pt x="317" y="1421"/>
                    <a:pt x="709" y="1421"/>
                  </a:cubicBezTo>
                  <a:cubicBezTo>
                    <a:pt x="1104" y="1421"/>
                    <a:pt x="1421" y="1104"/>
                    <a:pt x="1421" y="712"/>
                  </a:cubicBezTo>
                  <a:cubicBezTo>
                    <a:pt x="1421" y="317"/>
                    <a:pt x="1104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3317300" y="4393800"/>
              <a:ext cx="46225" cy="46125"/>
            </a:xfrm>
            <a:custGeom>
              <a:avLst/>
              <a:gdLst/>
              <a:ahLst/>
              <a:cxnLst/>
              <a:rect l="l" t="t" r="r" b="b"/>
              <a:pathLst>
                <a:path w="1849" h="1845" extrusionOk="0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2"/>
                    <a:pt x="413" y="1845"/>
                    <a:pt x="922" y="1845"/>
                  </a:cubicBezTo>
                  <a:cubicBezTo>
                    <a:pt x="1435" y="1845"/>
                    <a:pt x="1848" y="1432"/>
                    <a:pt x="1848" y="923"/>
                  </a:cubicBezTo>
                  <a:cubicBezTo>
                    <a:pt x="1848" y="414"/>
                    <a:pt x="143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3864550" y="4578125"/>
              <a:ext cx="46200" cy="46225"/>
            </a:xfrm>
            <a:custGeom>
              <a:avLst/>
              <a:gdLst/>
              <a:ahLst/>
              <a:cxnLst/>
              <a:rect l="l" t="t" r="r" b="b"/>
              <a:pathLst>
                <a:path w="1848" h="1849" extrusionOk="0">
                  <a:moveTo>
                    <a:pt x="926" y="0"/>
                  </a:moveTo>
                  <a:cubicBezTo>
                    <a:pt x="417" y="0"/>
                    <a:pt x="0" y="417"/>
                    <a:pt x="0" y="926"/>
                  </a:cubicBezTo>
                  <a:cubicBezTo>
                    <a:pt x="0" y="1435"/>
                    <a:pt x="417" y="1848"/>
                    <a:pt x="926" y="1848"/>
                  </a:cubicBezTo>
                  <a:cubicBezTo>
                    <a:pt x="1435" y="1848"/>
                    <a:pt x="1848" y="1435"/>
                    <a:pt x="1848" y="926"/>
                  </a:cubicBezTo>
                  <a:cubicBezTo>
                    <a:pt x="1848" y="417"/>
                    <a:pt x="1435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3646150" y="472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5" y="1051"/>
                    <a:pt x="1050" y="816"/>
                    <a:pt x="1050" y="527"/>
                  </a:cubicBezTo>
                  <a:cubicBezTo>
                    <a:pt x="1050" y="235"/>
                    <a:pt x="815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3731950" y="4749425"/>
              <a:ext cx="30975" cy="26575"/>
            </a:xfrm>
            <a:custGeom>
              <a:avLst/>
              <a:gdLst/>
              <a:ahLst/>
              <a:cxnLst/>
              <a:rect l="l" t="t" r="r" b="b"/>
              <a:pathLst>
                <a:path w="1239" h="1063" extrusionOk="0">
                  <a:moveTo>
                    <a:pt x="708" y="12"/>
                  </a:moveTo>
                  <a:lnTo>
                    <a:pt x="708" y="16"/>
                  </a:lnTo>
                  <a:cubicBezTo>
                    <a:pt x="997" y="16"/>
                    <a:pt x="1228" y="247"/>
                    <a:pt x="1228" y="532"/>
                  </a:cubicBezTo>
                  <a:cubicBezTo>
                    <a:pt x="1228" y="845"/>
                    <a:pt x="973" y="1052"/>
                    <a:pt x="706" y="1052"/>
                  </a:cubicBezTo>
                  <a:cubicBezTo>
                    <a:pt x="578" y="1052"/>
                    <a:pt x="448" y="1004"/>
                    <a:pt x="342" y="898"/>
                  </a:cubicBezTo>
                  <a:cubicBezTo>
                    <a:pt x="18" y="571"/>
                    <a:pt x="249" y="12"/>
                    <a:pt x="708" y="12"/>
                  </a:cubicBezTo>
                  <a:close/>
                  <a:moveTo>
                    <a:pt x="707" y="1"/>
                  </a:moveTo>
                  <a:cubicBezTo>
                    <a:pt x="576" y="1"/>
                    <a:pt x="443" y="49"/>
                    <a:pt x="335" y="158"/>
                  </a:cubicBezTo>
                  <a:cubicBezTo>
                    <a:pt x="0" y="493"/>
                    <a:pt x="239" y="1062"/>
                    <a:pt x="708" y="1062"/>
                  </a:cubicBezTo>
                  <a:cubicBezTo>
                    <a:pt x="1004" y="1062"/>
                    <a:pt x="1239" y="824"/>
                    <a:pt x="1239" y="532"/>
                  </a:cubicBezTo>
                  <a:cubicBezTo>
                    <a:pt x="1239" y="212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3719925" y="4395775"/>
              <a:ext cx="26200" cy="26275"/>
            </a:xfrm>
            <a:custGeom>
              <a:avLst/>
              <a:gdLst/>
              <a:ahLst/>
              <a:cxnLst/>
              <a:rect l="l" t="t" r="r" b="b"/>
              <a:pathLst>
                <a:path w="1048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2" y="1050"/>
                    <a:pt x="1047" y="815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3806700" y="436747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3846400" y="44689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3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4"/>
                  </a:cubicBezTo>
                  <a:cubicBezTo>
                    <a:pt x="1050" y="235"/>
                    <a:pt x="81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3630400" y="4253488"/>
              <a:ext cx="57775" cy="57700"/>
            </a:xfrm>
            <a:custGeom>
              <a:avLst/>
              <a:gdLst/>
              <a:ahLst/>
              <a:cxnLst/>
              <a:rect l="l" t="t" r="r" b="b"/>
              <a:pathLst>
                <a:path w="2311" h="2308" extrusionOk="0">
                  <a:moveTo>
                    <a:pt x="1158" y="1"/>
                  </a:moveTo>
                  <a:cubicBezTo>
                    <a:pt x="517" y="1"/>
                    <a:pt x="1" y="517"/>
                    <a:pt x="1" y="1154"/>
                  </a:cubicBezTo>
                  <a:cubicBezTo>
                    <a:pt x="1" y="1791"/>
                    <a:pt x="517" y="2308"/>
                    <a:pt x="1158" y="2308"/>
                  </a:cubicBezTo>
                  <a:cubicBezTo>
                    <a:pt x="1795" y="2308"/>
                    <a:pt x="2311" y="1791"/>
                    <a:pt x="2311" y="1154"/>
                  </a:cubicBezTo>
                  <a:cubicBezTo>
                    <a:pt x="2311" y="517"/>
                    <a:pt x="179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41"/>
          <p:cNvSpPr txBox="1">
            <a:spLocks noGrp="1"/>
          </p:cNvSpPr>
          <p:nvPr>
            <p:ph type="title" idx="18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42"/>
          <p:cNvGrpSpPr/>
          <p:nvPr/>
        </p:nvGrpSpPr>
        <p:grpSpPr>
          <a:xfrm>
            <a:off x="2592800" y="3443741"/>
            <a:ext cx="1294500" cy="1294500"/>
            <a:chOff x="7471550" y="-111725"/>
            <a:chExt cx="1294500" cy="1294500"/>
          </a:xfrm>
        </p:grpSpPr>
        <p:grpSp>
          <p:nvGrpSpPr>
            <p:cNvPr id="838" name="Google Shape;838;p42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839" name="Google Shape;839;p42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2" name="Google Shape;842;p42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2"/>
          <p:cNvSpPr txBox="1">
            <a:spLocks noGrp="1"/>
          </p:cNvSpPr>
          <p:nvPr>
            <p:ph type="title"/>
          </p:nvPr>
        </p:nvSpPr>
        <p:spPr>
          <a:xfrm>
            <a:off x="3244175" y="161449"/>
            <a:ext cx="4424809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IN" sz="2800" spc="-60" dirty="0" smtClean="0">
                <a:solidFill>
                  <a:schemeClr val="tx1"/>
                </a:solidFill>
              </a:rPr>
              <a:t>PROBLEM </a:t>
            </a:r>
            <a:r>
              <a:rPr lang="en-IN" sz="2800" spc="-110" dirty="0" smtClean="0">
                <a:solidFill>
                  <a:schemeClr val="tx1"/>
                </a:solidFill>
              </a:rPr>
              <a:t>STATEMENT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844" name="Google Shape;844;p42"/>
          <p:cNvSpPr txBox="1">
            <a:spLocks noGrp="1"/>
          </p:cNvSpPr>
          <p:nvPr>
            <p:ph type="body" idx="2"/>
          </p:nvPr>
        </p:nvSpPr>
        <p:spPr>
          <a:xfrm>
            <a:off x="2842386" y="382014"/>
            <a:ext cx="6237160" cy="3491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5080">
              <a:spcBef>
                <a:spcPts val="95"/>
              </a:spcBef>
            </a:pPr>
            <a:r>
              <a:rPr lang="en-US" spc="15" dirty="0">
                <a:solidFill>
                  <a:schemeClr val="tx1"/>
                </a:solidFill>
                <a:latin typeface="Arial"/>
                <a:cs typeface="Arial"/>
              </a:rPr>
              <a:t>Health </a:t>
            </a:r>
            <a:r>
              <a:rPr lang="en-US" spc="-25" dirty="0">
                <a:solidFill>
                  <a:schemeClr val="tx1"/>
                </a:solidFill>
                <a:latin typeface="Arial"/>
                <a:cs typeface="Arial"/>
              </a:rPr>
              <a:t>is </a:t>
            </a:r>
            <a:r>
              <a:rPr lang="en-US" spc="5" dirty="0">
                <a:solidFill>
                  <a:schemeClr val="tx1"/>
                </a:solidFill>
                <a:latin typeface="Arial"/>
                <a:cs typeface="Arial"/>
              </a:rPr>
              <a:t>real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wealth </a:t>
            </a:r>
            <a:r>
              <a:rPr lang="en-US" spc="40" dirty="0">
                <a:solidFill>
                  <a:schemeClr val="tx1"/>
                </a:solidFill>
                <a:latin typeface="Arial"/>
                <a:cs typeface="Arial"/>
              </a:rPr>
              <a:t>in the pandemic </a:t>
            </a:r>
            <a:r>
              <a:rPr lang="en-US" spc="45" dirty="0">
                <a:solidFill>
                  <a:schemeClr val="tx1"/>
                </a:solidFill>
                <a:latin typeface="Arial"/>
                <a:cs typeface="Arial"/>
              </a:rPr>
              <a:t>time </a:t>
            </a:r>
            <a:r>
              <a:rPr lang="en-US" spc="25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lang="en-US" spc="15" dirty="0">
                <a:solidFill>
                  <a:schemeClr val="tx1"/>
                </a:solidFill>
                <a:latin typeface="Arial"/>
                <a:cs typeface="Arial"/>
              </a:rPr>
              <a:t>all realized </a:t>
            </a:r>
            <a:r>
              <a:rPr lang="en-US" spc="4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pc="50" dirty="0">
                <a:solidFill>
                  <a:schemeClr val="tx1"/>
                </a:solidFill>
                <a:latin typeface="Arial"/>
                <a:cs typeface="Arial"/>
              </a:rPr>
              <a:t>brute </a:t>
            </a:r>
            <a:r>
              <a:rPr lang="en-US" spc="5" dirty="0">
                <a:solidFill>
                  <a:schemeClr val="tx1"/>
                </a:solidFill>
                <a:latin typeface="Arial"/>
                <a:cs typeface="Arial"/>
              </a:rPr>
              <a:t>effects </a:t>
            </a:r>
            <a:r>
              <a:rPr lang="en-US" spc="55" dirty="0">
                <a:solidFill>
                  <a:schemeClr val="tx1"/>
                </a:solidFill>
                <a:latin typeface="Arial"/>
                <a:cs typeface="Arial"/>
              </a:rPr>
              <a:t>of  </a:t>
            </a:r>
            <a:r>
              <a:rPr lang="en-US" spc="30" dirty="0">
                <a:solidFill>
                  <a:schemeClr val="tx1"/>
                </a:solidFill>
                <a:latin typeface="Arial"/>
                <a:cs typeface="Arial"/>
              </a:rPr>
              <a:t>covid-19</a:t>
            </a:r>
            <a:r>
              <a:rPr lang="en-US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60" dirty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lang="en-US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15" dirty="0">
                <a:solidFill>
                  <a:schemeClr val="tx1"/>
                </a:solidFill>
                <a:latin typeface="Arial"/>
                <a:cs typeface="Arial"/>
              </a:rPr>
              <a:t>all</a:t>
            </a:r>
            <a:r>
              <a:rPr lang="en-US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irrespective</a:t>
            </a:r>
            <a:r>
              <a:rPr lang="en-US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n-US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Arial"/>
                <a:cs typeface="Arial"/>
              </a:rPr>
              <a:t>any</a:t>
            </a:r>
            <a:r>
              <a:rPr lang="en-US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"/>
                <a:cs typeface="Arial"/>
              </a:rPr>
              <a:t>status.</a:t>
            </a:r>
            <a:r>
              <a:rPr lang="en-US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45" dirty="0">
                <a:solidFill>
                  <a:schemeClr val="tx1"/>
                </a:solidFill>
                <a:latin typeface="Arial"/>
                <a:cs typeface="Arial"/>
              </a:rPr>
              <a:t>You</a:t>
            </a:r>
            <a:r>
              <a:rPr lang="en-US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are</a:t>
            </a:r>
            <a:r>
              <a:rPr lang="en-US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45" dirty="0">
                <a:solidFill>
                  <a:schemeClr val="tx1"/>
                </a:solidFill>
                <a:latin typeface="Arial"/>
                <a:cs typeface="Arial"/>
              </a:rPr>
              <a:t>required</a:t>
            </a:r>
            <a:r>
              <a:rPr lang="en-US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7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US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"/>
                <a:cs typeface="Arial"/>
              </a:rPr>
              <a:t>analyze</a:t>
            </a:r>
            <a:r>
              <a:rPr lang="en-US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10" dirty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lang="en-US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25" dirty="0">
                <a:solidFill>
                  <a:schemeClr val="tx1"/>
                </a:solidFill>
                <a:latin typeface="Arial"/>
                <a:cs typeface="Arial"/>
              </a:rPr>
              <a:t>health  </a:t>
            </a:r>
            <a:r>
              <a:rPr lang="en-US" spc="3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lang="en-US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35" dirty="0">
                <a:solidFill>
                  <a:schemeClr val="tx1"/>
                </a:solidFill>
                <a:latin typeface="Arial"/>
                <a:cs typeface="Arial"/>
              </a:rPr>
              <a:t>medical</a:t>
            </a:r>
            <a:r>
              <a:rPr lang="en-US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lang="en-US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45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lang="en-US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50" dirty="0">
                <a:solidFill>
                  <a:schemeClr val="tx1"/>
                </a:solidFill>
                <a:latin typeface="Arial"/>
                <a:cs typeface="Arial"/>
              </a:rPr>
              <a:t>better</a:t>
            </a:r>
            <a:r>
              <a:rPr lang="en-US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30" dirty="0">
                <a:solidFill>
                  <a:schemeClr val="tx1"/>
                </a:solidFill>
                <a:latin typeface="Arial"/>
                <a:cs typeface="Arial"/>
              </a:rPr>
              <a:t>future</a:t>
            </a:r>
            <a:r>
              <a:rPr lang="en-US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30" dirty="0">
                <a:solidFill>
                  <a:schemeClr val="tx1"/>
                </a:solidFill>
                <a:latin typeface="Arial"/>
                <a:cs typeface="Arial"/>
              </a:rPr>
              <a:t>preparation.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lang="en-US" sz="16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42240"/>
            <a:r>
              <a:rPr lang="en-US" spc="5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10" dirty="0">
                <a:solidFill>
                  <a:schemeClr val="tx1"/>
                </a:solidFill>
                <a:latin typeface="Arial"/>
                <a:cs typeface="Arial"/>
              </a:rPr>
              <a:t>dataset</a:t>
            </a:r>
            <a:r>
              <a:rPr lang="en-US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lang="en-US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60" dirty="0">
                <a:solidFill>
                  <a:schemeClr val="tx1"/>
                </a:solidFill>
                <a:latin typeface="Arial"/>
                <a:cs typeface="Arial"/>
              </a:rPr>
              <a:t>formed</a:t>
            </a:r>
            <a:r>
              <a:rPr lang="en-US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35" dirty="0">
                <a:solidFill>
                  <a:schemeClr val="tx1"/>
                </a:solidFill>
                <a:latin typeface="Arial"/>
                <a:cs typeface="Arial"/>
              </a:rPr>
              <a:t>taking</a:t>
            </a:r>
            <a:r>
              <a:rPr lang="en-US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50" dirty="0">
                <a:solidFill>
                  <a:schemeClr val="tx1"/>
                </a:solidFill>
                <a:latin typeface="Arial"/>
                <a:cs typeface="Arial"/>
              </a:rPr>
              <a:t>into</a:t>
            </a:r>
            <a:r>
              <a:rPr lang="en-US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30" dirty="0">
                <a:solidFill>
                  <a:schemeClr val="tx1"/>
                </a:solidFill>
                <a:latin typeface="Arial"/>
                <a:cs typeface="Arial"/>
              </a:rPr>
              <a:t>consideration</a:t>
            </a:r>
            <a:r>
              <a:rPr lang="en-US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40" dirty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lang="en-US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n-US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some</a:t>
            </a:r>
            <a:r>
              <a:rPr lang="en-US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individuals.  Find 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key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metrics </a:t>
            </a:r>
            <a:r>
              <a:rPr lang="en-US" spc="35" dirty="0">
                <a:solidFill>
                  <a:schemeClr val="tx1"/>
                </a:solidFill>
                <a:latin typeface="Arial"/>
                <a:cs typeface="Arial"/>
              </a:rPr>
              <a:t>and </a:t>
            </a:r>
            <a:r>
              <a:rPr lang="en-US" spc="10" dirty="0">
                <a:solidFill>
                  <a:schemeClr val="tx1"/>
                </a:solidFill>
                <a:latin typeface="Arial"/>
                <a:cs typeface="Arial"/>
              </a:rPr>
              <a:t>factors </a:t>
            </a:r>
            <a:r>
              <a:rPr lang="en-US" spc="35" dirty="0">
                <a:solidFill>
                  <a:schemeClr val="tx1"/>
                </a:solidFill>
                <a:latin typeface="Arial"/>
                <a:cs typeface="Arial"/>
              </a:rPr>
              <a:t>and </a:t>
            </a:r>
            <a:r>
              <a:rPr lang="en-US" spc="15" dirty="0">
                <a:solidFill>
                  <a:schemeClr val="tx1"/>
                </a:solidFill>
                <a:latin typeface="Arial"/>
                <a:cs typeface="Arial"/>
              </a:rPr>
              <a:t>show </a:t>
            </a:r>
            <a:r>
              <a:rPr lang="en-US" spc="4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pc="30" dirty="0">
                <a:solidFill>
                  <a:schemeClr val="tx1"/>
                </a:solidFill>
                <a:latin typeface="Arial"/>
                <a:cs typeface="Arial"/>
              </a:rPr>
              <a:t>meaningful </a:t>
            </a:r>
            <a:r>
              <a:rPr lang="en-US" spc="20" dirty="0">
                <a:solidFill>
                  <a:schemeClr val="tx1"/>
                </a:solidFill>
                <a:latin typeface="Arial"/>
                <a:cs typeface="Arial"/>
              </a:rPr>
              <a:t>relationships </a:t>
            </a:r>
            <a:r>
              <a:rPr lang="en-US" spc="40" dirty="0">
                <a:solidFill>
                  <a:schemeClr val="tx1"/>
                </a:solidFill>
                <a:latin typeface="Arial"/>
                <a:cs typeface="Arial"/>
              </a:rPr>
              <a:t>between  </a:t>
            </a:r>
            <a:r>
              <a:rPr lang="en-US" spc="25" dirty="0">
                <a:solidFill>
                  <a:schemeClr val="tx1"/>
                </a:solidFill>
                <a:latin typeface="Arial"/>
                <a:cs typeface="Arial"/>
              </a:rPr>
              <a:t>attributes </a:t>
            </a:r>
            <a:r>
              <a:rPr lang="en-US" spc="55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lang="en-US" spc="4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pc="-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Arial"/>
                <a:cs typeface="Arial"/>
              </a:rPr>
              <a:t>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45" name="Google Shape;845;p42"/>
          <p:cNvSpPr txBox="1"/>
          <p:nvPr/>
        </p:nvSpPr>
        <p:spPr>
          <a:xfrm>
            <a:off x="369975" y="135325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20-02-2022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7" name="Google Shape;847;p42"/>
          <p:cNvSpPr/>
          <p:nvPr/>
        </p:nvSpPr>
        <p:spPr>
          <a:xfrm>
            <a:off x="138123" y="617671"/>
            <a:ext cx="840600" cy="84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8" name="Google Shape;848;p42"/>
          <p:cNvPicPr preferRelativeResize="0"/>
          <p:nvPr/>
        </p:nvPicPr>
        <p:blipFill rotWithShape="1">
          <a:blip r:embed="rId3">
            <a:alphaModFix/>
          </a:blip>
          <a:srcRect l="32804" t="848" r="842" b="493"/>
          <a:stretch/>
        </p:blipFill>
        <p:spPr>
          <a:xfrm>
            <a:off x="231654" y="1261925"/>
            <a:ext cx="2690400" cy="2690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49" name="Google Shape;849;p42"/>
          <p:cNvCxnSpPr/>
          <p:nvPr/>
        </p:nvCxnSpPr>
        <p:spPr>
          <a:xfrm>
            <a:off x="117343" y="3694213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42"/>
          <p:cNvCxnSpPr/>
          <p:nvPr/>
        </p:nvCxnSpPr>
        <p:spPr>
          <a:xfrm>
            <a:off x="1970614" y="1316908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2" name="Google Shape;852;p42"/>
          <p:cNvGrpSpPr/>
          <p:nvPr/>
        </p:nvGrpSpPr>
        <p:grpSpPr>
          <a:xfrm>
            <a:off x="7167052" y="3589844"/>
            <a:ext cx="501932" cy="495450"/>
            <a:chOff x="4245125" y="177113"/>
            <a:chExt cx="726175" cy="716900"/>
          </a:xfrm>
        </p:grpSpPr>
        <p:sp>
          <p:nvSpPr>
            <p:cNvPr id="853" name="Google Shape;853;p42"/>
            <p:cNvSpPr/>
            <p:nvPr/>
          </p:nvSpPr>
          <p:spPr>
            <a:xfrm>
              <a:off x="4245125" y="177113"/>
              <a:ext cx="726175" cy="716900"/>
            </a:xfrm>
            <a:custGeom>
              <a:avLst/>
              <a:gdLst/>
              <a:ahLst/>
              <a:cxnLst/>
              <a:rect l="l" t="t" r="r" b="b"/>
              <a:pathLst>
                <a:path w="29047" h="28676" extrusionOk="0">
                  <a:moveTo>
                    <a:pt x="14636" y="0"/>
                  </a:moveTo>
                  <a:cubicBezTo>
                    <a:pt x="13076" y="0"/>
                    <a:pt x="11720" y="673"/>
                    <a:pt x="10520" y="1264"/>
                  </a:cubicBezTo>
                  <a:cubicBezTo>
                    <a:pt x="10143" y="1449"/>
                    <a:pt x="9791" y="1624"/>
                    <a:pt x="9449" y="1770"/>
                  </a:cubicBezTo>
                  <a:cubicBezTo>
                    <a:pt x="9054" y="1937"/>
                    <a:pt x="8431" y="2126"/>
                    <a:pt x="7779" y="2318"/>
                  </a:cubicBezTo>
                  <a:cubicBezTo>
                    <a:pt x="6159" y="2809"/>
                    <a:pt x="4315" y="3357"/>
                    <a:pt x="3329" y="4343"/>
                  </a:cubicBezTo>
                  <a:cubicBezTo>
                    <a:pt x="2347" y="5333"/>
                    <a:pt x="2165" y="6540"/>
                    <a:pt x="2026" y="7508"/>
                  </a:cubicBezTo>
                  <a:cubicBezTo>
                    <a:pt x="1952" y="8035"/>
                    <a:pt x="1884" y="8487"/>
                    <a:pt x="1717" y="8886"/>
                  </a:cubicBezTo>
                  <a:cubicBezTo>
                    <a:pt x="1589" y="9195"/>
                    <a:pt x="1435" y="9516"/>
                    <a:pt x="1272" y="9861"/>
                  </a:cubicBezTo>
                  <a:cubicBezTo>
                    <a:pt x="674" y="11121"/>
                    <a:pt x="1" y="12549"/>
                    <a:pt x="1" y="14144"/>
                  </a:cubicBezTo>
                  <a:cubicBezTo>
                    <a:pt x="1" y="15703"/>
                    <a:pt x="681" y="17081"/>
                    <a:pt x="1282" y="18298"/>
                  </a:cubicBezTo>
                  <a:cubicBezTo>
                    <a:pt x="1471" y="18679"/>
                    <a:pt x="1649" y="19042"/>
                    <a:pt x="1795" y="19377"/>
                  </a:cubicBezTo>
                  <a:cubicBezTo>
                    <a:pt x="1966" y="19790"/>
                    <a:pt x="2105" y="20381"/>
                    <a:pt x="2251" y="21011"/>
                  </a:cubicBezTo>
                  <a:cubicBezTo>
                    <a:pt x="2578" y="22403"/>
                    <a:pt x="2913" y="23848"/>
                    <a:pt x="3895" y="24827"/>
                  </a:cubicBezTo>
                  <a:cubicBezTo>
                    <a:pt x="4885" y="25820"/>
                    <a:pt x="6391" y="26030"/>
                    <a:pt x="7715" y="26212"/>
                  </a:cubicBezTo>
                  <a:cubicBezTo>
                    <a:pt x="8399" y="26308"/>
                    <a:pt x="9047" y="26400"/>
                    <a:pt x="9449" y="26568"/>
                  </a:cubicBezTo>
                  <a:cubicBezTo>
                    <a:pt x="9833" y="26732"/>
                    <a:pt x="10275" y="26988"/>
                    <a:pt x="10741" y="27255"/>
                  </a:cubicBezTo>
                  <a:cubicBezTo>
                    <a:pt x="11357" y="27611"/>
                    <a:pt x="12015" y="27988"/>
                    <a:pt x="12720" y="28266"/>
                  </a:cubicBezTo>
                  <a:cubicBezTo>
                    <a:pt x="13347" y="28508"/>
                    <a:pt x="14013" y="28675"/>
                    <a:pt x="14717" y="28675"/>
                  </a:cubicBezTo>
                  <a:cubicBezTo>
                    <a:pt x="16220" y="28675"/>
                    <a:pt x="17558" y="27892"/>
                    <a:pt x="18633" y="27262"/>
                  </a:cubicBezTo>
                  <a:cubicBezTo>
                    <a:pt x="19096" y="26991"/>
                    <a:pt x="19538" y="26735"/>
                    <a:pt x="19926" y="26568"/>
                  </a:cubicBezTo>
                  <a:cubicBezTo>
                    <a:pt x="20335" y="26397"/>
                    <a:pt x="20858" y="26287"/>
                    <a:pt x="21410" y="26166"/>
                  </a:cubicBezTo>
                  <a:cubicBezTo>
                    <a:pt x="22567" y="25916"/>
                    <a:pt x="23870" y="25639"/>
                    <a:pt x="24853" y="24653"/>
                  </a:cubicBezTo>
                  <a:cubicBezTo>
                    <a:pt x="25831" y="23666"/>
                    <a:pt x="26230" y="22267"/>
                    <a:pt x="26608" y="20908"/>
                  </a:cubicBezTo>
                  <a:cubicBezTo>
                    <a:pt x="26764" y="20345"/>
                    <a:pt x="26917" y="19815"/>
                    <a:pt x="27085" y="19405"/>
                  </a:cubicBezTo>
                  <a:cubicBezTo>
                    <a:pt x="27234" y="19049"/>
                    <a:pt x="27441" y="18651"/>
                    <a:pt x="27665" y="18216"/>
                  </a:cubicBezTo>
                  <a:cubicBezTo>
                    <a:pt x="28313" y="16963"/>
                    <a:pt x="29043" y="15543"/>
                    <a:pt x="29043" y="14005"/>
                  </a:cubicBezTo>
                  <a:cubicBezTo>
                    <a:pt x="29046" y="12499"/>
                    <a:pt x="28316" y="11207"/>
                    <a:pt x="27725" y="10160"/>
                  </a:cubicBezTo>
                  <a:cubicBezTo>
                    <a:pt x="27480" y="9726"/>
                    <a:pt x="27245" y="9317"/>
                    <a:pt x="27085" y="8928"/>
                  </a:cubicBezTo>
                  <a:cubicBezTo>
                    <a:pt x="26931" y="8562"/>
                    <a:pt x="26786" y="8138"/>
                    <a:pt x="26632" y="7693"/>
                  </a:cubicBezTo>
                  <a:cubicBezTo>
                    <a:pt x="26195" y="6405"/>
                    <a:pt x="25739" y="5070"/>
                    <a:pt x="24731" y="4062"/>
                  </a:cubicBezTo>
                  <a:cubicBezTo>
                    <a:pt x="23720" y="3058"/>
                    <a:pt x="22482" y="2627"/>
                    <a:pt x="21382" y="2257"/>
                  </a:cubicBezTo>
                  <a:cubicBezTo>
                    <a:pt x="20997" y="2122"/>
                    <a:pt x="20598" y="1987"/>
                    <a:pt x="20228" y="1826"/>
                  </a:cubicBezTo>
                  <a:cubicBezTo>
                    <a:pt x="19940" y="1709"/>
                    <a:pt x="19619" y="1559"/>
                    <a:pt x="19281" y="1403"/>
                  </a:cubicBezTo>
                  <a:cubicBezTo>
                    <a:pt x="18480" y="1033"/>
                    <a:pt x="17612" y="630"/>
                    <a:pt x="16722" y="356"/>
                  </a:cubicBezTo>
                  <a:cubicBezTo>
                    <a:pt x="16038" y="143"/>
                    <a:pt x="15337" y="0"/>
                    <a:pt x="1463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4356300" y="272163"/>
              <a:ext cx="516200" cy="516200"/>
            </a:xfrm>
            <a:custGeom>
              <a:avLst/>
              <a:gdLst/>
              <a:ahLst/>
              <a:cxnLst/>
              <a:rect l="l" t="t" r="r" b="b"/>
              <a:pathLst>
                <a:path w="20648" h="20648" extrusionOk="0">
                  <a:moveTo>
                    <a:pt x="10324" y="0"/>
                  </a:moveTo>
                  <a:cubicBezTo>
                    <a:pt x="4624" y="0"/>
                    <a:pt x="0" y="4621"/>
                    <a:pt x="0" y="10324"/>
                  </a:cubicBezTo>
                  <a:cubicBezTo>
                    <a:pt x="0" y="16027"/>
                    <a:pt x="4624" y="20648"/>
                    <a:pt x="10324" y="20648"/>
                  </a:cubicBezTo>
                  <a:cubicBezTo>
                    <a:pt x="16027" y="20648"/>
                    <a:pt x="20648" y="16027"/>
                    <a:pt x="20648" y="10324"/>
                  </a:cubicBezTo>
                  <a:cubicBezTo>
                    <a:pt x="20648" y="4621"/>
                    <a:pt x="16027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4603250" y="356613"/>
              <a:ext cx="201800" cy="322950"/>
            </a:xfrm>
            <a:custGeom>
              <a:avLst/>
              <a:gdLst/>
              <a:ahLst/>
              <a:cxnLst/>
              <a:rect l="l" t="t" r="r" b="b"/>
              <a:pathLst>
                <a:path w="8072" h="12918" extrusionOk="0">
                  <a:moveTo>
                    <a:pt x="3444" y="1"/>
                  </a:moveTo>
                  <a:cubicBezTo>
                    <a:pt x="3400" y="1"/>
                    <a:pt x="3356" y="2"/>
                    <a:pt x="3312" y="4"/>
                  </a:cubicBezTo>
                  <a:lnTo>
                    <a:pt x="2731" y="36"/>
                  </a:lnTo>
                  <a:cubicBezTo>
                    <a:pt x="1574" y="93"/>
                    <a:pt x="588" y="898"/>
                    <a:pt x="296" y="2023"/>
                  </a:cubicBezTo>
                  <a:cubicBezTo>
                    <a:pt x="1" y="3158"/>
                    <a:pt x="485" y="4354"/>
                    <a:pt x="1489" y="4963"/>
                  </a:cubicBezTo>
                  <a:lnTo>
                    <a:pt x="2130" y="5355"/>
                  </a:lnTo>
                  <a:cubicBezTo>
                    <a:pt x="3970" y="6472"/>
                    <a:pt x="4675" y="8801"/>
                    <a:pt x="3764" y="10755"/>
                  </a:cubicBezTo>
                  <a:cubicBezTo>
                    <a:pt x="3358" y="11627"/>
                    <a:pt x="3874" y="12649"/>
                    <a:pt x="4817" y="12845"/>
                  </a:cubicBezTo>
                  <a:lnTo>
                    <a:pt x="5013" y="12884"/>
                  </a:lnTo>
                  <a:cubicBezTo>
                    <a:pt x="5124" y="12906"/>
                    <a:pt x="5234" y="12917"/>
                    <a:pt x="5343" y="12917"/>
                  </a:cubicBezTo>
                  <a:cubicBezTo>
                    <a:pt x="6031" y="12917"/>
                    <a:pt x="6663" y="12486"/>
                    <a:pt x="6896" y="11816"/>
                  </a:cubicBezTo>
                  <a:cubicBezTo>
                    <a:pt x="8071" y="8470"/>
                    <a:pt x="7729" y="4778"/>
                    <a:pt x="5964" y="1706"/>
                  </a:cubicBezTo>
                  <a:lnTo>
                    <a:pt x="5754" y="1339"/>
                  </a:lnTo>
                  <a:cubicBezTo>
                    <a:pt x="5277" y="509"/>
                    <a:pt x="4395" y="1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2"/>
          <p:cNvGrpSpPr/>
          <p:nvPr/>
        </p:nvGrpSpPr>
        <p:grpSpPr>
          <a:xfrm>
            <a:off x="4632956" y="4085297"/>
            <a:ext cx="694386" cy="694358"/>
            <a:chOff x="7687625" y="3666575"/>
            <a:chExt cx="629600" cy="629575"/>
          </a:xfrm>
        </p:grpSpPr>
        <p:sp>
          <p:nvSpPr>
            <p:cNvPr id="857" name="Google Shape;857;p42"/>
            <p:cNvSpPr/>
            <p:nvPr/>
          </p:nvSpPr>
          <p:spPr>
            <a:xfrm>
              <a:off x="7687625" y="3666575"/>
              <a:ext cx="629600" cy="629575"/>
            </a:xfrm>
            <a:custGeom>
              <a:avLst/>
              <a:gdLst/>
              <a:ahLst/>
              <a:cxnLst/>
              <a:rect l="l" t="t" r="r" b="b"/>
              <a:pathLst>
                <a:path w="25184" h="25183" extrusionOk="0">
                  <a:moveTo>
                    <a:pt x="12592" y="0"/>
                  </a:moveTo>
                  <a:cubicBezTo>
                    <a:pt x="5639" y="0"/>
                    <a:pt x="0" y="5639"/>
                    <a:pt x="0" y="12592"/>
                  </a:cubicBezTo>
                  <a:cubicBezTo>
                    <a:pt x="0" y="19544"/>
                    <a:pt x="5639" y="25183"/>
                    <a:pt x="12592" y="25183"/>
                  </a:cubicBezTo>
                  <a:cubicBezTo>
                    <a:pt x="19544" y="25183"/>
                    <a:pt x="25183" y="19544"/>
                    <a:pt x="25183" y="12592"/>
                  </a:cubicBezTo>
                  <a:cubicBezTo>
                    <a:pt x="25183" y="5639"/>
                    <a:pt x="19544" y="0"/>
                    <a:pt x="1259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8037446" y="3812263"/>
              <a:ext cx="232274" cy="422280"/>
            </a:xfrm>
            <a:custGeom>
              <a:avLst/>
              <a:gdLst/>
              <a:ahLst/>
              <a:cxnLst/>
              <a:rect l="l" t="t" r="r" b="b"/>
              <a:pathLst>
                <a:path w="11095" h="20171" extrusionOk="0">
                  <a:moveTo>
                    <a:pt x="5920" y="1"/>
                  </a:moveTo>
                  <a:cubicBezTo>
                    <a:pt x="5279" y="1"/>
                    <a:pt x="4714" y="734"/>
                    <a:pt x="5132" y="1416"/>
                  </a:cubicBezTo>
                  <a:cubicBezTo>
                    <a:pt x="6716" y="4000"/>
                    <a:pt x="8229" y="7603"/>
                    <a:pt x="7435" y="10935"/>
                  </a:cubicBezTo>
                  <a:cubicBezTo>
                    <a:pt x="6638" y="14295"/>
                    <a:pt x="3462" y="16869"/>
                    <a:pt x="828" y="18467"/>
                  </a:cubicBezTo>
                  <a:cubicBezTo>
                    <a:pt x="1" y="18971"/>
                    <a:pt x="420" y="20170"/>
                    <a:pt x="1284" y="20170"/>
                  </a:cubicBezTo>
                  <a:cubicBezTo>
                    <a:pt x="1362" y="20170"/>
                    <a:pt x="1442" y="20161"/>
                    <a:pt x="1526" y="20141"/>
                  </a:cubicBezTo>
                  <a:cubicBezTo>
                    <a:pt x="5627" y="19144"/>
                    <a:pt x="9041" y="15936"/>
                    <a:pt x="10080" y="11561"/>
                  </a:cubicBezTo>
                  <a:cubicBezTo>
                    <a:pt x="11095" y="7279"/>
                    <a:pt x="9582" y="2982"/>
                    <a:pt x="6513" y="237"/>
                  </a:cubicBezTo>
                  <a:cubicBezTo>
                    <a:pt x="6326" y="72"/>
                    <a:pt x="6120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7764399" y="3795182"/>
              <a:ext cx="174326" cy="405951"/>
            </a:xfrm>
            <a:custGeom>
              <a:avLst/>
              <a:gdLst/>
              <a:ahLst/>
              <a:cxnLst/>
              <a:rect l="l" t="t" r="r" b="b"/>
              <a:pathLst>
                <a:path w="8327" h="19391" extrusionOk="0">
                  <a:moveTo>
                    <a:pt x="5668" y="0"/>
                  </a:moveTo>
                  <a:cubicBezTo>
                    <a:pt x="3888" y="1161"/>
                    <a:pt x="2464" y="2724"/>
                    <a:pt x="1549" y="4525"/>
                  </a:cubicBezTo>
                  <a:cubicBezTo>
                    <a:pt x="602" y="6376"/>
                    <a:pt x="232" y="8420"/>
                    <a:pt x="481" y="10427"/>
                  </a:cubicBezTo>
                  <a:cubicBezTo>
                    <a:pt x="730" y="12485"/>
                    <a:pt x="1613" y="14414"/>
                    <a:pt x="3034" y="16006"/>
                  </a:cubicBezTo>
                  <a:cubicBezTo>
                    <a:pt x="4411" y="17554"/>
                    <a:pt x="6238" y="18722"/>
                    <a:pt x="8313" y="19388"/>
                  </a:cubicBezTo>
                  <a:cubicBezTo>
                    <a:pt x="8314" y="19390"/>
                    <a:pt x="8316" y="19391"/>
                    <a:pt x="8317" y="19391"/>
                  </a:cubicBezTo>
                  <a:cubicBezTo>
                    <a:pt x="8322" y="19391"/>
                    <a:pt x="8326" y="19386"/>
                    <a:pt x="8324" y="19381"/>
                  </a:cubicBezTo>
                  <a:cubicBezTo>
                    <a:pt x="8324" y="19377"/>
                    <a:pt x="8324" y="19373"/>
                    <a:pt x="8320" y="19373"/>
                  </a:cubicBezTo>
                  <a:cubicBezTo>
                    <a:pt x="3998" y="17989"/>
                    <a:pt x="1001" y="14564"/>
                    <a:pt x="495" y="10424"/>
                  </a:cubicBezTo>
                  <a:cubicBezTo>
                    <a:pt x="1" y="6405"/>
                    <a:pt x="1987" y="2414"/>
                    <a:pt x="5675" y="11"/>
                  </a:cubicBezTo>
                  <a:cubicBezTo>
                    <a:pt x="5675" y="8"/>
                    <a:pt x="5675" y="4"/>
                    <a:pt x="56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872177" y="3859495"/>
              <a:ext cx="250801" cy="250801"/>
            </a:xfrm>
            <a:custGeom>
              <a:avLst/>
              <a:gdLst/>
              <a:ahLst/>
              <a:cxnLst/>
              <a:rect l="l" t="t" r="r" b="b"/>
              <a:pathLst>
                <a:path w="11980" h="11980" extrusionOk="0">
                  <a:moveTo>
                    <a:pt x="5988" y="1"/>
                  </a:moveTo>
                  <a:cubicBezTo>
                    <a:pt x="2681" y="1"/>
                    <a:pt x="0" y="2681"/>
                    <a:pt x="0" y="5992"/>
                  </a:cubicBezTo>
                  <a:cubicBezTo>
                    <a:pt x="0" y="9299"/>
                    <a:pt x="2681" y="11980"/>
                    <a:pt x="5988" y="11980"/>
                  </a:cubicBezTo>
                  <a:cubicBezTo>
                    <a:pt x="9299" y="11980"/>
                    <a:pt x="11979" y="9299"/>
                    <a:pt x="11979" y="5992"/>
                  </a:cubicBezTo>
                  <a:cubicBezTo>
                    <a:pt x="11979" y="2681"/>
                    <a:pt x="9299" y="1"/>
                    <a:pt x="59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856747" y="3876034"/>
              <a:ext cx="82002" cy="174221"/>
            </a:xfrm>
            <a:custGeom>
              <a:avLst/>
              <a:gdLst/>
              <a:ahLst/>
              <a:cxnLst/>
              <a:rect l="l" t="t" r="r" b="b"/>
              <a:pathLst>
                <a:path w="3917" h="8322" extrusionOk="0">
                  <a:moveTo>
                    <a:pt x="3185" y="0"/>
                  </a:moveTo>
                  <a:cubicBezTo>
                    <a:pt x="3041" y="0"/>
                    <a:pt x="2899" y="46"/>
                    <a:pt x="2784" y="133"/>
                  </a:cubicBezTo>
                  <a:cubicBezTo>
                    <a:pt x="2393" y="421"/>
                    <a:pt x="2037" y="752"/>
                    <a:pt x="1727" y="1126"/>
                  </a:cubicBezTo>
                  <a:cubicBezTo>
                    <a:pt x="477" y="2649"/>
                    <a:pt x="0" y="4661"/>
                    <a:pt x="431" y="6580"/>
                  </a:cubicBezTo>
                  <a:cubicBezTo>
                    <a:pt x="541" y="7057"/>
                    <a:pt x="709" y="7516"/>
                    <a:pt x="933" y="7950"/>
                  </a:cubicBezTo>
                  <a:cubicBezTo>
                    <a:pt x="1022" y="8128"/>
                    <a:pt x="1186" y="8256"/>
                    <a:pt x="1382" y="8303"/>
                  </a:cubicBezTo>
                  <a:cubicBezTo>
                    <a:pt x="1434" y="8315"/>
                    <a:pt x="1488" y="8321"/>
                    <a:pt x="1541" y="8321"/>
                  </a:cubicBezTo>
                  <a:cubicBezTo>
                    <a:pt x="1717" y="8321"/>
                    <a:pt x="1888" y="8255"/>
                    <a:pt x="2019" y="8132"/>
                  </a:cubicBezTo>
                  <a:cubicBezTo>
                    <a:pt x="2190" y="7975"/>
                    <a:pt x="2264" y="7740"/>
                    <a:pt x="2225" y="7512"/>
                  </a:cubicBezTo>
                  <a:lnTo>
                    <a:pt x="2222" y="7491"/>
                  </a:lnTo>
                  <a:cubicBezTo>
                    <a:pt x="2154" y="7114"/>
                    <a:pt x="2111" y="6733"/>
                    <a:pt x="2094" y="6348"/>
                  </a:cubicBezTo>
                  <a:cubicBezTo>
                    <a:pt x="2065" y="5608"/>
                    <a:pt x="2133" y="4867"/>
                    <a:pt x="2300" y="4145"/>
                  </a:cubicBezTo>
                  <a:cubicBezTo>
                    <a:pt x="2471" y="3422"/>
                    <a:pt x="2741" y="2728"/>
                    <a:pt x="3105" y="2080"/>
                  </a:cubicBezTo>
                  <a:cubicBezTo>
                    <a:pt x="3293" y="1745"/>
                    <a:pt x="3503" y="1425"/>
                    <a:pt x="3731" y="1115"/>
                  </a:cubicBezTo>
                  <a:lnTo>
                    <a:pt x="3742" y="1101"/>
                  </a:lnTo>
                  <a:cubicBezTo>
                    <a:pt x="3881" y="916"/>
                    <a:pt x="3916" y="674"/>
                    <a:pt x="3834" y="460"/>
                  </a:cubicBezTo>
                  <a:cubicBezTo>
                    <a:pt x="3752" y="239"/>
                    <a:pt x="3567" y="76"/>
                    <a:pt x="3340" y="19"/>
                  </a:cubicBezTo>
                  <a:cubicBezTo>
                    <a:pt x="3288" y="6"/>
                    <a:pt x="3236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8054173" y="3918931"/>
              <a:ext cx="82065" cy="174179"/>
            </a:xfrm>
            <a:custGeom>
              <a:avLst/>
              <a:gdLst/>
              <a:ahLst/>
              <a:cxnLst/>
              <a:rect l="l" t="t" r="r" b="b"/>
              <a:pathLst>
                <a:path w="3920" h="8320" extrusionOk="0">
                  <a:moveTo>
                    <a:pt x="2389" y="0"/>
                  </a:moveTo>
                  <a:cubicBezTo>
                    <a:pt x="2212" y="0"/>
                    <a:pt x="2038" y="67"/>
                    <a:pt x="1905" y="191"/>
                  </a:cubicBezTo>
                  <a:cubicBezTo>
                    <a:pt x="1734" y="348"/>
                    <a:pt x="1656" y="579"/>
                    <a:pt x="1699" y="807"/>
                  </a:cubicBezTo>
                  <a:lnTo>
                    <a:pt x="1702" y="821"/>
                  </a:lnTo>
                  <a:cubicBezTo>
                    <a:pt x="1766" y="1199"/>
                    <a:pt x="1809" y="1583"/>
                    <a:pt x="1827" y="1964"/>
                  </a:cubicBezTo>
                  <a:cubicBezTo>
                    <a:pt x="1862" y="2704"/>
                    <a:pt x="1791" y="3448"/>
                    <a:pt x="1620" y="4171"/>
                  </a:cubicBezTo>
                  <a:cubicBezTo>
                    <a:pt x="1446" y="4890"/>
                    <a:pt x="1172" y="5584"/>
                    <a:pt x="812" y="6232"/>
                  </a:cubicBezTo>
                  <a:cubicBezTo>
                    <a:pt x="624" y="6567"/>
                    <a:pt x="417" y="6891"/>
                    <a:pt x="186" y="7197"/>
                  </a:cubicBezTo>
                  <a:lnTo>
                    <a:pt x="175" y="7215"/>
                  </a:lnTo>
                  <a:cubicBezTo>
                    <a:pt x="36" y="7400"/>
                    <a:pt x="1" y="7642"/>
                    <a:pt x="79" y="7859"/>
                  </a:cubicBezTo>
                  <a:cubicBezTo>
                    <a:pt x="161" y="8080"/>
                    <a:pt x="346" y="8244"/>
                    <a:pt x="574" y="8301"/>
                  </a:cubicBezTo>
                  <a:cubicBezTo>
                    <a:pt x="626" y="8313"/>
                    <a:pt x="679" y="8319"/>
                    <a:pt x="732" y="8319"/>
                  </a:cubicBezTo>
                  <a:cubicBezTo>
                    <a:pt x="874" y="8319"/>
                    <a:pt x="1013" y="8275"/>
                    <a:pt x="1133" y="8187"/>
                  </a:cubicBezTo>
                  <a:cubicBezTo>
                    <a:pt x="1524" y="7902"/>
                    <a:pt x="1884" y="7564"/>
                    <a:pt x="2193" y="7190"/>
                  </a:cubicBezTo>
                  <a:cubicBezTo>
                    <a:pt x="3443" y="5666"/>
                    <a:pt x="3920" y="3655"/>
                    <a:pt x="3486" y="1736"/>
                  </a:cubicBezTo>
                  <a:cubicBezTo>
                    <a:pt x="3375" y="1263"/>
                    <a:pt x="3208" y="807"/>
                    <a:pt x="2987" y="373"/>
                  </a:cubicBezTo>
                  <a:cubicBezTo>
                    <a:pt x="2898" y="195"/>
                    <a:pt x="2738" y="67"/>
                    <a:pt x="2542" y="17"/>
                  </a:cubicBezTo>
                  <a:cubicBezTo>
                    <a:pt x="2492" y="6"/>
                    <a:pt x="2440" y="0"/>
                    <a:pt x="23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2"/>
          <p:cNvSpPr txBox="1">
            <a:spLocks noGrp="1"/>
          </p:cNvSpPr>
          <p:nvPr>
            <p:ph type="title" idx="3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3"/>
          <p:cNvSpPr txBox="1">
            <a:spLocks noGrp="1"/>
          </p:cNvSpPr>
          <p:nvPr>
            <p:ph type="title"/>
          </p:nvPr>
        </p:nvSpPr>
        <p:spPr>
          <a:xfrm>
            <a:off x="2487172" y="-180622"/>
            <a:ext cx="285735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dirty="0"/>
              <a:t>About </a:t>
            </a:r>
            <a:r>
              <a:rPr lang="en-IN" sz="2800" spc="-120" dirty="0"/>
              <a:t>DATA </a:t>
            </a:r>
            <a:r>
              <a:rPr lang="en-IN" sz="2800" spc="-245" dirty="0"/>
              <a:t>SET</a:t>
            </a:r>
            <a:r>
              <a:rPr lang="en-IN" sz="2800" spc="-375" dirty="0"/>
              <a:t> </a:t>
            </a:r>
            <a:endParaRPr sz="2800" dirty="0"/>
          </a:p>
        </p:txBody>
      </p:sp>
      <p:sp>
        <p:nvSpPr>
          <p:cNvPr id="870" name="Google Shape;870;p43"/>
          <p:cNvSpPr txBox="1">
            <a:spLocks noGrp="1"/>
          </p:cNvSpPr>
          <p:nvPr>
            <p:ph type="subTitle" idx="1"/>
          </p:nvPr>
        </p:nvSpPr>
        <p:spPr>
          <a:xfrm>
            <a:off x="124079" y="318095"/>
            <a:ext cx="5285523" cy="433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r>
              <a:rPr lang="en-IN" b="1" dirty="0" smtClean="0"/>
              <a:t>The</a:t>
            </a:r>
            <a:r>
              <a:rPr lang="en-IN" dirty="0"/>
              <a:t> </a:t>
            </a:r>
            <a:r>
              <a:rPr lang="en-IN" b="1" dirty="0" smtClean="0"/>
              <a:t>fourteen</a:t>
            </a:r>
            <a:r>
              <a:rPr lang="en-IN" dirty="0"/>
              <a:t> </a:t>
            </a:r>
            <a:r>
              <a:rPr lang="en-IN" b="1" dirty="0" smtClean="0"/>
              <a:t>features</a:t>
            </a:r>
            <a:r>
              <a:rPr lang="en-IN" dirty="0"/>
              <a:t> </a:t>
            </a:r>
            <a:r>
              <a:rPr lang="en-IN" b="1" dirty="0" smtClean="0"/>
              <a:t>in Dataset</a:t>
            </a:r>
            <a:r>
              <a:rPr lang="en-IN" dirty="0"/>
              <a:t> </a:t>
            </a:r>
            <a:r>
              <a:rPr lang="en-IN" b="1" dirty="0" smtClean="0"/>
              <a:t>we</a:t>
            </a:r>
            <a:r>
              <a:rPr lang="en-IN" dirty="0"/>
              <a:t> </a:t>
            </a:r>
            <a:r>
              <a:rPr lang="en-IN" b="1" dirty="0" smtClean="0"/>
              <a:t>refer</a:t>
            </a:r>
            <a:r>
              <a:rPr lang="en-IN" dirty="0"/>
              <a:t> </a:t>
            </a:r>
            <a:r>
              <a:rPr lang="en-IN" b="1" dirty="0" smtClean="0"/>
              <a:t>to</a:t>
            </a:r>
            <a:r>
              <a:rPr lang="en-IN" dirty="0"/>
              <a:t> </a:t>
            </a:r>
            <a:r>
              <a:rPr lang="en-IN" b="1" dirty="0" smtClean="0"/>
              <a:t>are</a:t>
            </a:r>
            <a:r>
              <a:rPr lang="en-IN" b="1" dirty="0"/>
              <a:t>:</a:t>
            </a:r>
            <a:endParaRPr lang="en-IN" dirty="0"/>
          </a:p>
        </p:txBody>
      </p:sp>
      <p:grpSp>
        <p:nvGrpSpPr>
          <p:cNvPr id="872" name="Google Shape;872;p43"/>
          <p:cNvGrpSpPr/>
          <p:nvPr/>
        </p:nvGrpSpPr>
        <p:grpSpPr>
          <a:xfrm>
            <a:off x="8347975" y="687438"/>
            <a:ext cx="1294500" cy="1294500"/>
            <a:chOff x="7471550" y="-111725"/>
            <a:chExt cx="1294500" cy="1294500"/>
          </a:xfrm>
        </p:grpSpPr>
        <p:grpSp>
          <p:nvGrpSpPr>
            <p:cNvPr id="873" name="Google Shape;873;p43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874" name="Google Shape;874;p43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43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1" name="Google Shape;881;p43"/>
          <p:cNvPicPr preferRelativeResize="0"/>
          <p:nvPr/>
        </p:nvPicPr>
        <p:blipFill rotWithShape="1">
          <a:blip r:embed="rId3">
            <a:alphaModFix/>
          </a:blip>
          <a:srcRect l="22501" r="10746"/>
          <a:stretch/>
        </p:blipFill>
        <p:spPr>
          <a:xfrm>
            <a:off x="6576011" y="199489"/>
            <a:ext cx="1352340" cy="1196399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884" name="Google Shape;884;p43"/>
          <p:cNvGrpSpPr/>
          <p:nvPr/>
        </p:nvGrpSpPr>
        <p:grpSpPr>
          <a:xfrm>
            <a:off x="959381" y="3878256"/>
            <a:ext cx="649105" cy="640837"/>
            <a:chOff x="986250" y="3741563"/>
            <a:chExt cx="726150" cy="716900"/>
          </a:xfrm>
        </p:grpSpPr>
        <p:sp>
          <p:nvSpPr>
            <p:cNvPr id="885" name="Google Shape;885;p43"/>
            <p:cNvSpPr/>
            <p:nvPr/>
          </p:nvSpPr>
          <p:spPr>
            <a:xfrm>
              <a:off x="986250" y="3741563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2" y="1"/>
                  </a:moveTo>
                  <a:cubicBezTo>
                    <a:pt x="13072" y="1"/>
                    <a:pt x="11716" y="674"/>
                    <a:pt x="10520" y="1264"/>
                  </a:cubicBezTo>
                  <a:cubicBezTo>
                    <a:pt x="10139" y="1450"/>
                    <a:pt x="9787" y="1624"/>
                    <a:pt x="9445" y="1770"/>
                  </a:cubicBezTo>
                  <a:cubicBezTo>
                    <a:pt x="9050" y="1937"/>
                    <a:pt x="8430" y="2126"/>
                    <a:pt x="7779" y="2318"/>
                  </a:cubicBezTo>
                  <a:cubicBezTo>
                    <a:pt x="6159" y="2813"/>
                    <a:pt x="4315" y="3358"/>
                    <a:pt x="3325" y="4347"/>
                  </a:cubicBezTo>
                  <a:cubicBezTo>
                    <a:pt x="2339" y="5333"/>
                    <a:pt x="2161" y="6544"/>
                    <a:pt x="2022" y="7509"/>
                  </a:cubicBezTo>
                  <a:cubicBezTo>
                    <a:pt x="1948" y="8039"/>
                    <a:pt x="1880" y="8491"/>
                    <a:pt x="1709" y="8890"/>
                  </a:cubicBezTo>
                  <a:cubicBezTo>
                    <a:pt x="1585" y="9196"/>
                    <a:pt x="1431" y="9520"/>
                    <a:pt x="1268" y="9862"/>
                  </a:cubicBezTo>
                  <a:cubicBezTo>
                    <a:pt x="673" y="11122"/>
                    <a:pt x="0" y="12546"/>
                    <a:pt x="0" y="14141"/>
                  </a:cubicBezTo>
                  <a:cubicBezTo>
                    <a:pt x="0" y="15703"/>
                    <a:pt x="680" y="17081"/>
                    <a:pt x="1282" y="18295"/>
                  </a:cubicBezTo>
                  <a:cubicBezTo>
                    <a:pt x="1471" y="18679"/>
                    <a:pt x="1649" y="19039"/>
                    <a:pt x="1791" y="19377"/>
                  </a:cubicBezTo>
                  <a:cubicBezTo>
                    <a:pt x="1965" y="19787"/>
                    <a:pt x="2104" y="20378"/>
                    <a:pt x="2250" y="21008"/>
                  </a:cubicBezTo>
                  <a:cubicBezTo>
                    <a:pt x="2574" y="22400"/>
                    <a:pt x="2912" y="23845"/>
                    <a:pt x="3891" y="24827"/>
                  </a:cubicBezTo>
                  <a:cubicBezTo>
                    <a:pt x="4885" y="25817"/>
                    <a:pt x="6390" y="26027"/>
                    <a:pt x="7715" y="26212"/>
                  </a:cubicBezTo>
                  <a:cubicBezTo>
                    <a:pt x="8398" y="26308"/>
                    <a:pt x="9046" y="26401"/>
                    <a:pt x="9445" y="26568"/>
                  </a:cubicBezTo>
                  <a:cubicBezTo>
                    <a:pt x="9833" y="26732"/>
                    <a:pt x="10271" y="26985"/>
                    <a:pt x="10737" y="27255"/>
                  </a:cubicBezTo>
                  <a:cubicBezTo>
                    <a:pt x="11353" y="27611"/>
                    <a:pt x="12012" y="27989"/>
                    <a:pt x="12716" y="28263"/>
                  </a:cubicBezTo>
                  <a:cubicBezTo>
                    <a:pt x="13343" y="28508"/>
                    <a:pt x="14009" y="28676"/>
                    <a:pt x="14713" y="28676"/>
                  </a:cubicBezTo>
                  <a:cubicBezTo>
                    <a:pt x="16216" y="28676"/>
                    <a:pt x="17554" y="27893"/>
                    <a:pt x="18629" y="27262"/>
                  </a:cubicBezTo>
                  <a:cubicBezTo>
                    <a:pt x="19092" y="26988"/>
                    <a:pt x="19534" y="26736"/>
                    <a:pt x="19922" y="26568"/>
                  </a:cubicBezTo>
                  <a:cubicBezTo>
                    <a:pt x="20331" y="26394"/>
                    <a:pt x="20854" y="26283"/>
                    <a:pt x="21410" y="26166"/>
                  </a:cubicBezTo>
                  <a:cubicBezTo>
                    <a:pt x="22567" y="25917"/>
                    <a:pt x="23866" y="25636"/>
                    <a:pt x="24849" y="24653"/>
                  </a:cubicBezTo>
                  <a:cubicBezTo>
                    <a:pt x="25828" y="23667"/>
                    <a:pt x="26226" y="22268"/>
                    <a:pt x="26604" y="20908"/>
                  </a:cubicBezTo>
                  <a:cubicBezTo>
                    <a:pt x="26760" y="20346"/>
                    <a:pt x="26913" y="19812"/>
                    <a:pt x="27081" y="19406"/>
                  </a:cubicBezTo>
                  <a:cubicBezTo>
                    <a:pt x="27230" y="19050"/>
                    <a:pt x="27437" y="18647"/>
                    <a:pt x="27661" y="18217"/>
                  </a:cubicBezTo>
                  <a:cubicBezTo>
                    <a:pt x="28309" y="16964"/>
                    <a:pt x="29039" y="15543"/>
                    <a:pt x="29039" y="14005"/>
                  </a:cubicBezTo>
                  <a:cubicBezTo>
                    <a:pt x="29046" y="12500"/>
                    <a:pt x="28312" y="11204"/>
                    <a:pt x="27725" y="10161"/>
                  </a:cubicBezTo>
                  <a:cubicBezTo>
                    <a:pt x="27476" y="9726"/>
                    <a:pt x="27244" y="9317"/>
                    <a:pt x="27084" y="8929"/>
                  </a:cubicBezTo>
                  <a:cubicBezTo>
                    <a:pt x="26928" y="8562"/>
                    <a:pt x="26782" y="8139"/>
                    <a:pt x="26632" y="7694"/>
                  </a:cubicBezTo>
                  <a:cubicBezTo>
                    <a:pt x="26191" y="6405"/>
                    <a:pt x="25739" y="5070"/>
                    <a:pt x="24728" y="4063"/>
                  </a:cubicBezTo>
                  <a:cubicBezTo>
                    <a:pt x="23720" y="3059"/>
                    <a:pt x="22481" y="2628"/>
                    <a:pt x="21381" y="2258"/>
                  </a:cubicBezTo>
                  <a:cubicBezTo>
                    <a:pt x="20997" y="2122"/>
                    <a:pt x="20594" y="1991"/>
                    <a:pt x="20228" y="1827"/>
                  </a:cubicBezTo>
                  <a:cubicBezTo>
                    <a:pt x="19936" y="1709"/>
                    <a:pt x="19615" y="1560"/>
                    <a:pt x="19281" y="1403"/>
                  </a:cubicBezTo>
                  <a:cubicBezTo>
                    <a:pt x="18476" y="1033"/>
                    <a:pt x="17608" y="631"/>
                    <a:pt x="16718" y="357"/>
                  </a:cubicBezTo>
                  <a:cubicBezTo>
                    <a:pt x="16034" y="143"/>
                    <a:pt x="15333" y="1"/>
                    <a:pt x="146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1106125" y="3850763"/>
              <a:ext cx="395525" cy="500550"/>
            </a:xfrm>
            <a:custGeom>
              <a:avLst/>
              <a:gdLst/>
              <a:ahLst/>
              <a:cxnLst/>
              <a:rect l="l" t="t" r="r" b="b"/>
              <a:pathLst>
                <a:path w="15821" h="20022" extrusionOk="0">
                  <a:moveTo>
                    <a:pt x="6686" y="0"/>
                  </a:moveTo>
                  <a:cubicBezTo>
                    <a:pt x="6162" y="0"/>
                    <a:pt x="5638" y="103"/>
                    <a:pt x="5145" y="293"/>
                  </a:cubicBezTo>
                  <a:lnTo>
                    <a:pt x="4376" y="588"/>
                  </a:lnTo>
                  <a:cubicBezTo>
                    <a:pt x="3860" y="780"/>
                    <a:pt x="3393" y="1076"/>
                    <a:pt x="2998" y="1457"/>
                  </a:cubicBezTo>
                  <a:cubicBezTo>
                    <a:pt x="2240" y="2194"/>
                    <a:pt x="1770" y="2938"/>
                    <a:pt x="1492" y="3639"/>
                  </a:cubicBezTo>
                  <a:lnTo>
                    <a:pt x="1143" y="5223"/>
                  </a:lnTo>
                  <a:cubicBezTo>
                    <a:pt x="1072" y="6547"/>
                    <a:pt x="1553" y="7469"/>
                    <a:pt x="1553" y="7469"/>
                  </a:cubicBezTo>
                  <a:cubicBezTo>
                    <a:pt x="1553" y="7469"/>
                    <a:pt x="649" y="10873"/>
                    <a:pt x="2265" y="13859"/>
                  </a:cubicBezTo>
                  <a:cubicBezTo>
                    <a:pt x="2510" y="14315"/>
                    <a:pt x="2806" y="14739"/>
                    <a:pt x="3148" y="15130"/>
                  </a:cubicBezTo>
                  <a:lnTo>
                    <a:pt x="4361" y="16237"/>
                  </a:lnTo>
                  <a:cubicBezTo>
                    <a:pt x="4693" y="16476"/>
                    <a:pt x="5034" y="16690"/>
                    <a:pt x="5394" y="16875"/>
                  </a:cubicBezTo>
                  <a:cubicBezTo>
                    <a:pt x="5810" y="17426"/>
                    <a:pt x="6284" y="17935"/>
                    <a:pt x="6804" y="18391"/>
                  </a:cubicBezTo>
                  <a:lnTo>
                    <a:pt x="7772" y="19135"/>
                  </a:lnTo>
                  <a:cubicBezTo>
                    <a:pt x="8395" y="19541"/>
                    <a:pt x="9107" y="19872"/>
                    <a:pt x="9869" y="19979"/>
                  </a:cubicBezTo>
                  <a:cubicBezTo>
                    <a:pt x="10079" y="20007"/>
                    <a:pt x="10291" y="20022"/>
                    <a:pt x="10503" y="20022"/>
                  </a:cubicBezTo>
                  <a:cubicBezTo>
                    <a:pt x="10949" y="20022"/>
                    <a:pt x="11394" y="19958"/>
                    <a:pt x="11827" y="19833"/>
                  </a:cubicBezTo>
                  <a:cubicBezTo>
                    <a:pt x="12503" y="19637"/>
                    <a:pt x="13133" y="19306"/>
                    <a:pt x="13678" y="18857"/>
                  </a:cubicBezTo>
                  <a:lnTo>
                    <a:pt x="14568" y="17943"/>
                  </a:lnTo>
                  <a:cubicBezTo>
                    <a:pt x="14945" y="17451"/>
                    <a:pt x="15248" y="16903"/>
                    <a:pt x="15458" y="16319"/>
                  </a:cubicBezTo>
                  <a:cubicBezTo>
                    <a:pt x="15657" y="15789"/>
                    <a:pt x="15771" y="15226"/>
                    <a:pt x="15785" y="14657"/>
                  </a:cubicBezTo>
                  <a:cubicBezTo>
                    <a:pt x="15821" y="12613"/>
                    <a:pt x="14977" y="11731"/>
                    <a:pt x="14447" y="11556"/>
                  </a:cubicBezTo>
                  <a:cubicBezTo>
                    <a:pt x="14346" y="11522"/>
                    <a:pt x="14230" y="11506"/>
                    <a:pt x="14103" y="11506"/>
                  </a:cubicBezTo>
                  <a:cubicBezTo>
                    <a:pt x="13567" y="11506"/>
                    <a:pt x="12819" y="11790"/>
                    <a:pt x="12051" y="12190"/>
                  </a:cubicBezTo>
                  <a:cubicBezTo>
                    <a:pt x="11149" y="12659"/>
                    <a:pt x="8882" y="12969"/>
                    <a:pt x="7931" y="12969"/>
                  </a:cubicBezTo>
                  <a:cubicBezTo>
                    <a:pt x="7880" y="12969"/>
                    <a:pt x="7833" y="12968"/>
                    <a:pt x="7790" y="12966"/>
                  </a:cubicBezTo>
                  <a:cubicBezTo>
                    <a:pt x="7707" y="12962"/>
                    <a:pt x="7626" y="12961"/>
                    <a:pt x="7547" y="12961"/>
                  </a:cubicBezTo>
                  <a:cubicBezTo>
                    <a:pt x="6805" y="12961"/>
                    <a:pt x="6166" y="13117"/>
                    <a:pt x="5497" y="13564"/>
                  </a:cubicBezTo>
                  <a:cubicBezTo>
                    <a:pt x="4760" y="14055"/>
                    <a:pt x="4899" y="15290"/>
                    <a:pt x="4899" y="15290"/>
                  </a:cubicBezTo>
                  <a:cubicBezTo>
                    <a:pt x="1" y="11909"/>
                    <a:pt x="2432" y="8103"/>
                    <a:pt x="2432" y="8103"/>
                  </a:cubicBezTo>
                  <a:lnTo>
                    <a:pt x="2432" y="8103"/>
                  </a:lnTo>
                  <a:cubicBezTo>
                    <a:pt x="2985" y="8368"/>
                    <a:pt x="3587" y="8429"/>
                    <a:pt x="4025" y="8429"/>
                  </a:cubicBezTo>
                  <a:cubicBezTo>
                    <a:pt x="4399" y="8429"/>
                    <a:pt x="4653" y="8384"/>
                    <a:pt x="4653" y="8384"/>
                  </a:cubicBezTo>
                  <a:cubicBezTo>
                    <a:pt x="10502" y="7505"/>
                    <a:pt x="10819" y="4931"/>
                    <a:pt x="10748" y="3347"/>
                  </a:cubicBezTo>
                  <a:cubicBezTo>
                    <a:pt x="10719" y="2678"/>
                    <a:pt x="10068" y="1603"/>
                    <a:pt x="9018" y="848"/>
                  </a:cubicBezTo>
                  <a:lnTo>
                    <a:pt x="8021" y="239"/>
                  </a:lnTo>
                  <a:cubicBezTo>
                    <a:pt x="7953" y="214"/>
                    <a:pt x="7882" y="193"/>
                    <a:pt x="7815" y="168"/>
                  </a:cubicBezTo>
                  <a:cubicBezTo>
                    <a:pt x="7446" y="54"/>
                    <a:pt x="7066" y="0"/>
                    <a:pt x="668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1018825" y="4085863"/>
              <a:ext cx="67750" cy="58075"/>
            </a:xfrm>
            <a:custGeom>
              <a:avLst/>
              <a:gdLst/>
              <a:ahLst/>
              <a:cxnLst/>
              <a:rect l="l" t="t" r="r" b="b"/>
              <a:pathLst>
                <a:path w="2710" h="2323" extrusionOk="0">
                  <a:moveTo>
                    <a:pt x="1552" y="13"/>
                  </a:moveTo>
                  <a:cubicBezTo>
                    <a:pt x="2186" y="16"/>
                    <a:pt x="2702" y="529"/>
                    <a:pt x="2702" y="1162"/>
                  </a:cubicBezTo>
                  <a:cubicBezTo>
                    <a:pt x="2702" y="1854"/>
                    <a:pt x="2135" y="2312"/>
                    <a:pt x="1544" y="2312"/>
                  </a:cubicBezTo>
                  <a:cubicBezTo>
                    <a:pt x="1262" y="2312"/>
                    <a:pt x="974" y="2208"/>
                    <a:pt x="741" y="1974"/>
                  </a:cubicBezTo>
                  <a:cubicBezTo>
                    <a:pt x="18" y="1251"/>
                    <a:pt x="531" y="13"/>
                    <a:pt x="1552" y="13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30" y="344"/>
                  </a:cubicBezTo>
                  <a:cubicBezTo>
                    <a:pt x="0" y="1073"/>
                    <a:pt x="520" y="2323"/>
                    <a:pt x="1552" y="2323"/>
                  </a:cubicBezTo>
                  <a:cubicBezTo>
                    <a:pt x="2193" y="2319"/>
                    <a:pt x="2709" y="1800"/>
                    <a:pt x="2709" y="1162"/>
                  </a:cubicBezTo>
                  <a:cubicBezTo>
                    <a:pt x="2709" y="464"/>
                    <a:pt x="2138" y="0"/>
                    <a:pt x="15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428825" y="38294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7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8" y="1791"/>
                    <a:pt x="2308" y="1154"/>
                  </a:cubicBezTo>
                  <a:cubicBezTo>
                    <a:pt x="2308" y="517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168075" y="429618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1"/>
                  </a:moveTo>
                  <a:cubicBezTo>
                    <a:pt x="516" y="1"/>
                    <a:pt x="0" y="517"/>
                    <a:pt x="0" y="1154"/>
                  </a:cubicBezTo>
                  <a:cubicBezTo>
                    <a:pt x="0" y="1792"/>
                    <a:pt x="516" y="2308"/>
                    <a:pt x="1154" y="2308"/>
                  </a:cubicBezTo>
                  <a:cubicBezTo>
                    <a:pt x="1791" y="2308"/>
                    <a:pt x="2307" y="1792"/>
                    <a:pt x="2307" y="1154"/>
                  </a:cubicBezTo>
                  <a:cubicBezTo>
                    <a:pt x="2307" y="517"/>
                    <a:pt x="179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549600" y="42193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6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7" y="1791"/>
                    <a:pt x="2307" y="1154"/>
                  </a:cubicBezTo>
                  <a:cubicBezTo>
                    <a:pt x="2307" y="516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230825" y="4106188"/>
              <a:ext cx="31775" cy="31700"/>
            </a:xfrm>
            <a:custGeom>
              <a:avLst/>
              <a:gdLst/>
              <a:ahLst/>
              <a:cxnLst/>
              <a:rect l="l" t="t" r="r" b="b"/>
              <a:pathLst>
                <a:path w="1271" h="1268" extrusionOk="0">
                  <a:moveTo>
                    <a:pt x="634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6" y="1268"/>
                    <a:pt x="1271" y="983"/>
                    <a:pt x="1271" y="634"/>
                  </a:cubicBezTo>
                  <a:cubicBezTo>
                    <a:pt x="1271" y="282"/>
                    <a:pt x="986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1418150" y="4044438"/>
              <a:ext cx="31700" cy="31775"/>
            </a:xfrm>
            <a:custGeom>
              <a:avLst/>
              <a:gdLst/>
              <a:ahLst/>
              <a:cxnLst/>
              <a:rect l="l" t="t" r="r" b="b"/>
              <a:pathLst>
                <a:path w="1268" h="1271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6"/>
                    <a:pt x="282" y="1271"/>
                    <a:pt x="634" y="1271"/>
                  </a:cubicBezTo>
                  <a:cubicBezTo>
                    <a:pt x="983" y="1271"/>
                    <a:pt x="1268" y="986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1441475" y="429343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1"/>
                  </a:moveTo>
                  <a:cubicBezTo>
                    <a:pt x="282" y="1"/>
                    <a:pt x="0" y="285"/>
                    <a:pt x="0" y="638"/>
                  </a:cubicBezTo>
                  <a:cubicBezTo>
                    <a:pt x="0" y="987"/>
                    <a:pt x="282" y="1272"/>
                    <a:pt x="634" y="1272"/>
                  </a:cubicBezTo>
                  <a:cubicBezTo>
                    <a:pt x="983" y="1272"/>
                    <a:pt x="1268" y="987"/>
                    <a:pt x="1268" y="638"/>
                  </a:cubicBezTo>
                  <a:cubicBezTo>
                    <a:pt x="1268" y="285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1506525" y="393878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7"/>
                    <a:pt x="282" y="1271"/>
                    <a:pt x="634" y="1271"/>
                  </a:cubicBezTo>
                  <a:cubicBezTo>
                    <a:pt x="983" y="1271"/>
                    <a:pt x="1268" y="987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323025" y="38013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5" y="1"/>
                    <a:pt x="0" y="282"/>
                    <a:pt x="0" y="635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3" y="1268"/>
                    <a:pt x="1267" y="983"/>
                    <a:pt x="1267" y="635"/>
                  </a:cubicBezTo>
                  <a:cubicBezTo>
                    <a:pt x="1267" y="282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085925" y="42664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2" y="1"/>
                    <a:pt x="1" y="286"/>
                    <a:pt x="1" y="635"/>
                  </a:cubicBezTo>
                  <a:cubicBezTo>
                    <a:pt x="1" y="987"/>
                    <a:pt x="282" y="1268"/>
                    <a:pt x="634" y="1268"/>
                  </a:cubicBezTo>
                  <a:cubicBezTo>
                    <a:pt x="983" y="1268"/>
                    <a:pt x="1268" y="987"/>
                    <a:pt x="1268" y="635"/>
                  </a:cubicBezTo>
                  <a:cubicBezTo>
                    <a:pt x="1268" y="286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075500" y="3901413"/>
              <a:ext cx="31725" cy="31700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2" y="0"/>
                    <a:pt x="1" y="282"/>
                    <a:pt x="1" y="634"/>
                  </a:cubicBezTo>
                  <a:cubicBezTo>
                    <a:pt x="1" y="983"/>
                    <a:pt x="282" y="1268"/>
                    <a:pt x="635" y="1268"/>
                  </a:cubicBezTo>
                  <a:cubicBezTo>
                    <a:pt x="984" y="1268"/>
                    <a:pt x="1268" y="983"/>
                    <a:pt x="1268" y="634"/>
                  </a:cubicBezTo>
                  <a:cubicBezTo>
                    <a:pt x="1268" y="282"/>
                    <a:pt x="984" y="0"/>
                    <a:pt x="63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582275" y="4031338"/>
              <a:ext cx="44950" cy="44875"/>
            </a:xfrm>
            <a:custGeom>
              <a:avLst/>
              <a:gdLst/>
              <a:ahLst/>
              <a:cxnLst/>
              <a:rect l="l" t="t" r="r" b="b"/>
              <a:pathLst>
                <a:path w="1798" h="1795" extrusionOk="0">
                  <a:moveTo>
                    <a:pt x="897" y="1"/>
                  </a:moveTo>
                  <a:cubicBezTo>
                    <a:pt x="402" y="1"/>
                    <a:pt x="0" y="399"/>
                    <a:pt x="0" y="898"/>
                  </a:cubicBezTo>
                  <a:cubicBezTo>
                    <a:pt x="0" y="1393"/>
                    <a:pt x="402" y="1795"/>
                    <a:pt x="897" y="1795"/>
                  </a:cubicBezTo>
                  <a:cubicBezTo>
                    <a:pt x="1396" y="1795"/>
                    <a:pt x="1798" y="1393"/>
                    <a:pt x="1798" y="898"/>
                  </a:cubicBezTo>
                  <a:cubicBezTo>
                    <a:pt x="1798" y="399"/>
                    <a:pt x="1396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344375" y="4382788"/>
              <a:ext cx="31800" cy="31725"/>
            </a:xfrm>
            <a:custGeom>
              <a:avLst/>
              <a:gdLst/>
              <a:ahLst/>
              <a:cxnLst/>
              <a:rect l="l" t="t" r="r" b="b"/>
              <a:pathLst>
                <a:path w="1272" h="1269" extrusionOk="0">
                  <a:moveTo>
                    <a:pt x="638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8" y="1268"/>
                  </a:cubicBezTo>
                  <a:cubicBezTo>
                    <a:pt x="987" y="1268"/>
                    <a:pt x="1271" y="983"/>
                    <a:pt x="1271" y="634"/>
                  </a:cubicBezTo>
                  <a:cubicBezTo>
                    <a:pt x="1271" y="282"/>
                    <a:pt x="987" y="1"/>
                    <a:pt x="63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3"/>
          <p:cNvGrpSpPr/>
          <p:nvPr/>
        </p:nvGrpSpPr>
        <p:grpSpPr>
          <a:xfrm>
            <a:off x="7785200" y="2571750"/>
            <a:ext cx="726175" cy="717000"/>
            <a:chOff x="2376300" y="659000"/>
            <a:chExt cx="726175" cy="717000"/>
          </a:xfrm>
        </p:grpSpPr>
        <p:sp>
          <p:nvSpPr>
            <p:cNvPr id="901" name="Google Shape;901;p43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3"/>
          <p:cNvSpPr txBox="1">
            <a:spLocks noGrp="1"/>
          </p:cNvSpPr>
          <p:nvPr>
            <p:ph type="title" idx="3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4079" y="751397"/>
            <a:ext cx="8504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indent="-287020">
              <a:spcBef>
                <a:spcPts val="13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5" dirty="0"/>
              <a:t>Age: </a:t>
            </a:r>
            <a:r>
              <a:rPr lang="en-IN" sz="1600" dirty="0"/>
              <a:t>Age </a:t>
            </a:r>
            <a:r>
              <a:rPr lang="en-IN" sz="1600" spc="-5" dirty="0"/>
              <a:t>of </a:t>
            </a:r>
            <a:r>
              <a:rPr lang="en-IN" sz="1600" spc="-15" dirty="0"/>
              <a:t>different </a:t>
            </a:r>
            <a:r>
              <a:rPr lang="en-IN" sz="1600" dirty="0"/>
              <a:t>individuals in</a:t>
            </a:r>
            <a:r>
              <a:rPr lang="en-IN" sz="1600" spc="-15" dirty="0"/>
              <a:t> years</a:t>
            </a: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10" dirty="0"/>
              <a:t>Sex: </a:t>
            </a:r>
            <a:r>
              <a:rPr lang="en-IN" sz="1600" dirty="0"/>
              <a:t>Gender </a:t>
            </a:r>
            <a:r>
              <a:rPr lang="en-IN" sz="1600" spc="-5" dirty="0"/>
              <a:t>of </a:t>
            </a:r>
            <a:r>
              <a:rPr lang="en-IN" sz="1600" dirty="0"/>
              <a:t>the individuals [1=Male ,</a:t>
            </a:r>
            <a:r>
              <a:rPr lang="en-IN" sz="1600" spc="-5" dirty="0"/>
              <a:t> 0=Female]</a:t>
            </a: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5" dirty="0" err="1" smtClean="0"/>
              <a:t>Cp</a:t>
            </a:r>
            <a:r>
              <a:rPr lang="en-IN" sz="1600" spc="-5" dirty="0" smtClean="0"/>
              <a:t>: Describes </a:t>
            </a:r>
            <a:r>
              <a:rPr lang="en-IN" sz="1600" dirty="0" smtClean="0"/>
              <a:t>the </a:t>
            </a:r>
            <a:r>
              <a:rPr lang="en-IN" sz="1600" spc="-10" dirty="0" smtClean="0"/>
              <a:t>Chest </a:t>
            </a:r>
            <a:r>
              <a:rPr lang="en-IN" sz="1600" spc="-15" dirty="0" smtClean="0"/>
              <a:t>Pain </a:t>
            </a:r>
            <a:r>
              <a:rPr lang="en-IN" sz="1600" spc="-10" dirty="0" smtClean="0"/>
              <a:t>experienced [0:aymptomatic </a:t>
            </a:r>
            <a:r>
              <a:rPr lang="en-IN" sz="1600" dirty="0" smtClean="0"/>
              <a:t>, 1:</a:t>
            </a:r>
            <a:r>
              <a:rPr lang="en-IN" sz="1600" spc="110" dirty="0" smtClean="0"/>
              <a:t> </a:t>
            </a:r>
            <a:r>
              <a:rPr lang="en-IN" sz="1600" spc="-5" dirty="0" smtClean="0"/>
              <a:t>Atypical </a:t>
            </a:r>
            <a:r>
              <a:rPr lang="en-IN" sz="1600" dirty="0" smtClean="0"/>
              <a:t>Angina </a:t>
            </a:r>
            <a:r>
              <a:rPr lang="en-IN" sz="1600" dirty="0"/>
              <a:t>, 2: Non-</a:t>
            </a:r>
            <a:r>
              <a:rPr lang="en-IN" sz="1600" dirty="0" err="1"/>
              <a:t>Anginal</a:t>
            </a:r>
            <a:r>
              <a:rPr lang="en-IN" sz="1600" dirty="0"/>
              <a:t> </a:t>
            </a:r>
            <a:r>
              <a:rPr lang="en-IN" sz="1600" spc="-15" dirty="0"/>
              <a:t>Pain </a:t>
            </a:r>
            <a:r>
              <a:rPr lang="en-IN" sz="1600" dirty="0"/>
              <a:t>, </a:t>
            </a:r>
            <a:r>
              <a:rPr lang="en-IN" sz="1600" spc="-15" dirty="0"/>
              <a:t>3:Typical</a:t>
            </a:r>
            <a:r>
              <a:rPr lang="en-IN" sz="1600" spc="-55" dirty="0"/>
              <a:t> </a:t>
            </a:r>
            <a:r>
              <a:rPr lang="en-IN" sz="1600" dirty="0"/>
              <a:t>Angina]</a:t>
            </a: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20" dirty="0" err="1"/>
              <a:t>Trestbps</a:t>
            </a:r>
            <a:r>
              <a:rPr lang="en-IN" sz="1600" spc="-20" dirty="0"/>
              <a:t>: </a:t>
            </a:r>
            <a:r>
              <a:rPr lang="en-IN" sz="1600" spc="-5" dirty="0"/>
              <a:t>Describes </a:t>
            </a:r>
            <a:r>
              <a:rPr lang="en-IN" sz="1600" dirty="0"/>
              <a:t>the </a:t>
            </a:r>
            <a:r>
              <a:rPr lang="en-IN" sz="1600" spc="-10" dirty="0"/>
              <a:t>Resting </a:t>
            </a:r>
            <a:r>
              <a:rPr lang="en-IN" sz="1600" dirty="0"/>
              <a:t>Blood </a:t>
            </a:r>
            <a:r>
              <a:rPr lang="en-IN" sz="1600" spc="-10" dirty="0"/>
              <a:t>Pressure </a:t>
            </a:r>
            <a:r>
              <a:rPr lang="en-IN" sz="1600" spc="-5" dirty="0"/>
              <a:t>in</a:t>
            </a:r>
            <a:r>
              <a:rPr lang="en-IN" sz="1600" spc="85" dirty="0"/>
              <a:t> </a:t>
            </a:r>
            <a:r>
              <a:rPr lang="en-IN" sz="1600" dirty="0"/>
              <a:t>mm/hg</a:t>
            </a: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5" dirty="0" err="1"/>
              <a:t>Chol</a:t>
            </a:r>
            <a:r>
              <a:rPr lang="en-IN" sz="1600" spc="-5" dirty="0"/>
              <a:t>: Describes </a:t>
            </a:r>
            <a:r>
              <a:rPr lang="en-IN" sz="1600" dirty="0"/>
              <a:t>the </a:t>
            </a:r>
            <a:r>
              <a:rPr lang="en-IN" sz="1600" spc="-5" dirty="0"/>
              <a:t>Serum </a:t>
            </a:r>
            <a:r>
              <a:rPr lang="en-IN" sz="1600" spc="-10" dirty="0"/>
              <a:t>Cholesterol Level </a:t>
            </a:r>
            <a:r>
              <a:rPr lang="en-IN" sz="1600" dirty="0"/>
              <a:t>in</a:t>
            </a:r>
            <a:r>
              <a:rPr lang="en-IN" sz="1600" spc="40" dirty="0"/>
              <a:t> </a:t>
            </a:r>
            <a:r>
              <a:rPr lang="en-IN" sz="1600" spc="15" dirty="0"/>
              <a:t>mg/dl</a:t>
            </a:r>
          </a:p>
          <a:p>
            <a:pPr marL="299085" indent="-287020">
              <a:spcBef>
                <a:spcPts val="12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5" dirty="0"/>
              <a:t>Fps: Describes </a:t>
            </a:r>
            <a:r>
              <a:rPr lang="en-IN" sz="1600" dirty="0"/>
              <a:t>the </a:t>
            </a:r>
            <a:r>
              <a:rPr lang="en-IN" sz="1600" spc="-10" dirty="0"/>
              <a:t>Fasting </a:t>
            </a:r>
            <a:r>
              <a:rPr lang="en-IN" sz="1600" dirty="0"/>
              <a:t>Blood </a:t>
            </a:r>
            <a:r>
              <a:rPr lang="en-IN" sz="1600" spc="-10" dirty="0"/>
              <a:t>Sugar </a:t>
            </a:r>
            <a:r>
              <a:rPr lang="en-IN" sz="1600" dirty="0"/>
              <a:t>&gt; 120 </a:t>
            </a:r>
            <a:r>
              <a:rPr lang="en-IN" sz="1600" spc="10" dirty="0"/>
              <a:t>mg/dl </a:t>
            </a:r>
            <a:r>
              <a:rPr lang="en-IN" sz="1600" spc="-5" dirty="0"/>
              <a:t>[0 </a:t>
            </a:r>
            <a:r>
              <a:rPr lang="en-IN" sz="1600" dirty="0"/>
              <a:t>= </a:t>
            </a:r>
            <a:r>
              <a:rPr lang="en-IN" sz="1600" spc="-15" dirty="0"/>
              <a:t>no, </a:t>
            </a:r>
            <a:r>
              <a:rPr lang="en-IN" sz="1600" dirty="0"/>
              <a:t>1 =</a:t>
            </a:r>
            <a:r>
              <a:rPr lang="en-IN" sz="1600" spc="-50" dirty="0"/>
              <a:t> </a:t>
            </a:r>
            <a:r>
              <a:rPr lang="en-IN" sz="1600" spc="-5" dirty="0"/>
              <a:t>yes]</a:t>
            </a: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1600" spc="-10" dirty="0" err="1"/>
              <a:t>Restecg</a:t>
            </a:r>
            <a:r>
              <a:rPr lang="en-IN" sz="1600" spc="-10" dirty="0"/>
              <a:t>: </a:t>
            </a:r>
            <a:r>
              <a:rPr lang="en-IN" sz="1600" spc="-5" dirty="0"/>
              <a:t>Describes </a:t>
            </a:r>
            <a:r>
              <a:rPr lang="en-IN" sz="1600" dirty="0"/>
              <a:t>the </a:t>
            </a:r>
            <a:r>
              <a:rPr lang="en-IN" sz="1600" spc="-10" dirty="0"/>
              <a:t>Resting</a:t>
            </a:r>
            <a:r>
              <a:rPr lang="en-IN" sz="1600" spc="20" dirty="0"/>
              <a:t> </a:t>
            </a:r>
            <a:r>
              <a:rPr lang="en-IN" sz="1600" spc="-10" dirty="0"/>
              <a:t>ECG</a:t>
            </a:r>
          </a:p>
          <a:p>
            <a:pPr marL="299085" marR="5080">
              <a:lnSpc>
                <a:spcPct val="150000"/>
              </a:lnSpc>
            </a:pPr>
            <a:r>
              <a:rPr lang="en-IN" sz="1600" dirty="0"/>
              <a:t>[0: </a:t>
            </a:r>
            <a:r>
              <a:rPr lang="en-IN" sz="1600" spc="-5" dirty="0"/>
              <a:t>showing probable or </a:t>
            </a:r>
            <a:r>
              <a:rPr lang="en-IN" sz="1600" spc="-10" dirty="0"/>
              <a:t>definite </a:t>
            </a:r>
            <a:r>
              <a:rPr lang="en-IN" sz="1600" spc="-5" dirty="0"/>
              <a:t>left ventricular </a:t>
            </a:r>
            <a:r>
              <a:rPr lang="en-IN" sz="1600" spc="-10" dirty="0"/>
              <a:t>hypertrophy </a:t>
            </a:r>
            <a:r>
              <a:rPr lang="en-IN" sz="1600" spc="-5" dirty="0"/>
              <a:t>by </a:t>
            </a:r>
            <a:r>
              <a:rPr lang="en-IN" sz="1600" spc="-10" dirty="0"/>
              <a:t>Estes’ </a:t>
            </a:r>
            <a:r>
              <a:rPr lang="en-IN" sz="1600" dirty="0" smtClean="0"/>
              <a:t>cr</a:t>
            </a:r>
            <a:r>
              <a:rPr lang="en-IN" sz="1600" spc="-5" dirty="0" smtClean="0"/>
              <a:t>iteria</a:t>
            </a:r>
            <a:r>
              <a:rPr lang="en-IN" sz="1600" spc="-5" dirty="0"/>
              <a:t>, </a:t>
            </a:r>
            <a:r>
              <a:rPr lang="en-IN" sz="1600" dirty="0"/>
              <a:t>1: </a:t>
            </a:r>
            <a:r>
              <a:rPr lang="en-IN" sz="1600" spc="-5" dirty="0"/>
              <a:t>normal, </a:t>
            </a:r>
            <a:r>
              <a:rPr lang="en-IN" sz="1600" dirty="0"/>
              <a:t>2: </a:t>
            </a:r>
            <a:r>
              <a:rPr lang="en-IN" sz="1600" spc="-10" dirty="0"/>
              <a:t>having </a:t>
            </a:r>
            <a:r>
              <a:rPr lang="en-IN" sz="1600" spc="-5" dirty="0"/>
              <a:t>ST-T </a:t>
            </a:r>
            <a:r>
              <a:rPr lang="en-IN" sz="1600" spc="-25" dirty="0"/>
              <a:t>wave</a:t>
            </a:r>
            <a:r>
              <a:rPr lang="en-IN" sz="1600" spc="30" dirty="0"/>
              <a:t> </a:t>
            </a:r>
            <a:r>
              <a:rPr lang="en-IN" sz="1600" spc="-5" dirty="0"/>
              <a:t>abnormality]</a:t>
            </a: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3"/>
          <p:cNvSpPr txBox="1">
            <a:spLocks noGrp="1"/>
          </p:cNvSpPr>
          <p:nvPr>
            <p:ph type="title"/>
          </p:nvPr>
        </p:nvSpPr>
        <p:spPr>
          <a:xfrm>
            <a:off x="2487172" y="-180622"/>
            <a:ext cx="285735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dirty="0"/>
              <a:t>About </a:t>
            </a:r>
            <a:r>
              <a:rPr lang="en-IN" sz="2800" spc="-120" dirty="0"/>
              <a:t>DATA </a:t>
            </a:r>
            <a:r>
              <a:rPr lang="en-IN" sz="2800" spc="-245" dirty="0"/>
              <a:t>SET</a:t>
            </a:r>
            <a:r>
              <a:rPr lang="en-IN" sz="2800" spc="-375" dirty="0"/>
              <a:t> </a:t>
            </a:r>
            <a:endParaRPr sz="2800" dirty="0"/>
          </a:p>
        </p:txBody>
      </p:sp>
      <p:grpSp>
        <p:nvGrpSpPr>
          <p:cNvPr id="872" name="Google Shape;872;p43"/>
          <p:cNvGrpSpPr/>
          <p:nvPr/>
        </p:nvGrpSpPr>
        <p:grpSpPr>
          <a:xfrm>
            <a:off x="8347975" y="687438"/>
            <a:ext cx="1294500" cy="1294500"/>
            <a:chOff x="7471550" y="-111725"/>
            <a:chExt cx="1294500" cy="1294500"/>
          </a:xfrm>
        </p:grpSpPr>
        <p:grpSp>
          <p:nvGrpSpPr>
            <p:cNvPr id="873" name="Google Shape;873;p43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874" name="Google Shape;874;p43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43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/>
          <p:cNvSpPr/>
          <p:nvPr/>
        </p:nvSpPr>
        <p:spPr>
          <a:xfrm>
            <a:off x="2579538" y="4104873"/>
            <a:ext cx="703200" cy="70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1" name="Google Shape;881;p43"/>
          <p:cNvPicPr preferRelativeResize="0"/>
          <p:nvPr/>
        </p:nvPicPr>
        <p:blipFill rotWithShape="1">
          <a:blip r:embed="rId3">
            <a:alphaModFix/>
          </a:blip>
          <a:srcRect l="22501" r="10746"/>
          <a:stretch/>
        </p:blipFill>
        <p:spPr>
          <a:xfrm>
            <a:off x="6576010" y="199489"/>
            <a:ext cx="1652765" cy="1576598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83" name="Google Shape;883;p43"/>
          <p:cNvCxnSpPr/>
          <p:nvPr/>
        </p:nvCxnSpPr>
        <p:spPr>
          <a:xfrm>
            <a:off x="6360265" y="3878313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4" name="Google Shape;884;p43"/>
          <p:cNvGrpSpPr/>
          <p:nvPr/>
        </p:nvGrpSpPr>
        <p:grpSpPr>
          <a:xfrm>
            <a:off x="959381" y="3878256"/>
            <a:ext cx="649105" cy="640837"/>
            <a:chOff x="986250" y="3741563"/>
            <a:chExt cx="726150" cy="716900"/>
          </a:xfrm>
        </p:grpSpPr>
        <p:sp>
          <p:nvSpPr>
            <p:cNvPr id="885" name="Google Shape;885;p43"/>
            <p:cNvSpPr/>
            <p:nvPr/>
          </p:nvSpPr>
          <p:spPr>
            <a:xfrm>
              <a:off x="986250" y="3741563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2" y="1"/>
                  </a:moveTo>
                  <a:cubicBezTo>
                    <a:pt x="13072" y="1"/>
                    <a:pt x="11716" y="674"/>
                    <a:pt x="10520" y="1264"/>
                  </a:cubicBezTo>
                  <a:cubicBezTo>
                    <a:pt x="10139" y="1450"/>
                    <a:pt x="9787" y="1624"/>
                    <a:pt x="9445" y="1770"/>
                  </a:cubicBezTo>
                  <a:cubicBezTo>
                    <a:pt x="9050" y="1937"/>
                    <a:pt x="8430" y="2126"/>
                    <a:pt x="7779" y="2318"/>
                  </a:cubicBezTo>
                  <a:cubicBezTo>
                    <a:pt x="6159" y="2813"/>
                    <a:pt x="4315" y="3358"/>
                    <a:pt x="3325" y="4347"/>
                  </a:cubicBezTo>
                  <a:cubicBezTo>
                    <a:pt x="2339" y="5333"/>
                    <a:pt x="2161" y="6544"/>
                    <a:pt x="2022" y="7509"/>
                  </a:cubicBezTo>
                  <a:cubicBezTo>
                    <a:pt x="1948" y="8039"/>
                    <a:pt x="1880" y="8491"/>
                    <a:pt x="1709" y="8890"/>
                  </a:cubicBezTo>
                  <a:cubicBezTo>
                    <a:pt x="1585" y="9196"/>
                    <a:pt x="1431" y="9520"/>
                    <a:pt x="1268" y="9862"/>
                  </a:cubicBezTo>
                  <a:cubicBezTo>
                    <a:pt x="673" y="11122"/>
                    <a:pt x="0" y="12546"/>
                    <a:pt x="0" y="14141"/>
                  </a:cubicBezTo>
                  <a:cubicBezTo>
                    <a:pt x="0" y="15703"/>
                    <a:pt x="680" y="17081"/>
                    <a:pt x="1282" y="18295"/>
                  </a:cubicBezTo>
                  <a:cubicBezTo>
                    <a:pt x="1471" y="18679"/>
                    <a:pt x="1649" y="19039"/>
                    <a:pt x="1791" y="19377"/>
                  </a:cubicBezTo>
                  <a:cubicBezTo>
                    <a:pt x="1965" y="19787"/>
                    <a:pt x="2104" y="20378"/>
                    <a:pt x="2250" y="21008"/>
                  </a:cubicBezTo>
                  <a:cubicBezTo>
                    <a:pt x="2574" y="22400"/>
                    <a:pt x="2912" y="23845"/>
                    <a:pt x="3891" y="24827"/>
                  </a:cubicBezTo>
                  <a:cubicBezTo>
                    <a:pt x="4885" y="25817"/>
                    <a:pt x="6390" y="26027"/>
                    <a:pt x="7715" y="26212"/>
                  </a:cubicBezTo>
                  <a:cubicBezTo>
                    <a:pt x="8398" y="26308"/>
                    <a:pt x="9046" y="26401"/>
                    <a:pt x="9445" y="26568"/>
                  </a:cubicBezTo>
                  <a:cubicBezTo>
                    <a:pt x="9833" y="26732"/>
                    <a:pt x="10271" y="26985"/>
                    <a:pt x="10737" y="27255"/>
                  </a:cubicBezTo>
                  <a:cubicBezTo>
                    <a:pt x="11353" y="27611"/>
                    <a:pt x="12012" y="27989"/>
                    <a:pt x="12716" y="28263"/>
                  </a:cubicBezTo>
                  <a:cubicBezTo>
                    <a:pt x="13343" y="28508"/>
                    <a:pt x="14009" y="28676"/>
                    <a:pt x="14713" y="28676"/>
                  </a:cubicBezTo>
                  <a:cubicBezTo>
                    <a:pt x="16216" y="28676"/>
                    <a:pt x="17554" y="27893"/>
                    <a:pt x="18629" y="27262"/>
                  </a:cubicBezTo>
                  <a:cubicBezTo>
                    <a:pt x="19092" y="26988"/>
                    <a:pt x="19534" y="26736"/>
                    <a:pt x="19922" y="26568"/>
                  </a:cubicBezTo>
                  <a:cubicBezTo>
                    <a:pt x="20331" y="26394"/>
                    <a:pt x="20854" y="26283"/>
                    <a:pt x="21410" y="26166"/>
                  </a:cubicBezTo>
                  <a:cubicBezTo>
                    <a:pt x="22567" y="25917"/>
                    <a:pt x="23866" y="25636"/>
                    <a:pt x="24849" y="24653"/>
                  </a:cubicBezTo>
                  <a:cubicBezTo>
                    <a:pt x="25828" y="23667"/>
                    <a:pt x="26226" y="22268"/>
                    <a:pt x="26604" y="20908"/>
                  </a:cubicBezTo>
                  <a:cubicBezTo>
                    <a:pt x="26760" y="20346"/>
                    <a:pt x="26913" y="19812"/>
                    <a:pt x="27081" y="19406"/>
                  </a:cubicBezTo>
                  <a:cubicBezTo>
                    <a:pt x="27230" y="19050"/>
                    <a:pt x="27437" y="18647"/>
                    <a:pt x="27661" y="18217"/>
                  </a:cubicBezTo>
                  <a:cubicBezTo>
                    <a:pt x="28309" y="16964"/>
                    <a:pt x="29039" y="15543"/>
                    <a:pt x="29039" y="14005"/>
                  </a:cubicBezTo>
                  <a:cubicBezTo>
                    <a:pt x="29046" y="12500"/>
                    <a:pt x="28312" y="11204"/>
                    <a:pt x="27725" y="10161"/>
                  </a:cubicBezTo>
                  <a:cubicBezTo>
                    <a:pt x="27476" y="9726"/>
                    <a:pt x="27244" y="9317"/>
                    <a:pt x="27084" y="8929"/>
                  </a:cubicBezTo>
                  <a:cubicBezTo>
                    <a:pt x="26928" y="8562"/>
                    <a:pt x="26782" y="8139"/>
                    <a:pt x="26632" y="7694"/>
                  </a:cubicBezTo>
                  <a:cubicBezTo>
                    <a:pt x="26191" y="6405"/>
                    <a:pt x="25739" y="5070"/>
                    <a:pt x="24728" y="4063"/>
                  </a:cubicBezTo>
                  <a:cubicBezTo>
                    <a:pt x="23720" y="3059"/>
                    <a:pt x="22481" y="2628"/>
                    <a:pt x="21381" y="2258"/>
                  </a:cubicBezTo>
                  <a:cubicBezTo>
                    <a:pt x="20997" y="2122"/>
                    <a:pt x="20594" y="1991"/>
                    <a:pt x="20228" y="1827"/>
                  </a:cubicBezTo>
                  <a:cubicBezTo>
                    <a:pt x="19936" y="1709"/>
                    <a:pt x="19615" y="1560"/>
                    <a:pt x="19281" y="1403"/>
                  </a:cubicBezTo>
                  <a:cubicBezTo>
                    <a:pt x="18476" y="1033"/>
                    <a:pt x="17608" y="631"/>
                    <a:pt x="16718" y="357"/>
                  </a:cubicBezTo>
                  <a:cubicBezTo>
                    <a:pt x="16034" y="143"/>
                    <a:pt x="15333" y="1"/>
                    <a:pt x="146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1106125" y="3850763"/>
              <a:ext cx="395525" cy="500550"/>
            </a:xfrm>
            <a:custGeom>
              <a:avLst/>
              <a:gdLst/>
              <a:ahLst/>
              <a:cxnLst/>
              <a:rect l="l" t="t" r="r" b="b"/>
              <a:pathLst>
                <a:path w="15821" h="20022" extrusionOk="0">
                  <a:moveTo>
                    <a:pt x="6686" y="0"/>
                  </a:moveTo>
                  <a:cubicBezTo>
                    <a:pt x="6162" y="0"/>
                    <a:pt x="5638" y="103"/>
                    <a:pt x="5145" y="293"/>
                  </a:cubicBezTo>
                  <a:lnTo>
                    <a:pt x="4376" y="588"/>
                  </a:lnTo>
                  <a:cubicBezTo>
                    <a:pt x="3860" y="780"/>
                    <a:pt x="3393" y="1076"/>
                    <a:pt x="2998" y="1457"/>
                  </a:cubicBezTo>
                  <a:cubicBezTo>
                    <a:pt x="2240" y="2194"/>
                    <a:pt x="1770" y="2938"/>
                    <a:pt x="1492" y="3639"/>
                  </a:cubicBezTo>
                  <a:lnTo>
                    <a:pt x="1143" y="5223"/>
                  </a:lnTo>
                  <a:cubicBezTo>
                    <a:pt x="1072" y="6547"/>
                    <a:pt x="1553" y="7469"/>
                    <a:pt x="1553" y="7469"/>
                  </a:cubicBezTo>
                  <a:cubicBezTo>
                    <a:pt x="1553" y="7469"/>
                    <a:pt x="649" y="10873"/>
                    <a:pt x="2265" y="13859"/>
                  </a:cubicBezTo>
                  <a:cubicBezTo>
                    <a:pt x="2510" y="14315"/>
                    <a:pt x="2806" y="14739"/>
                    <a:pt x="3148" y="15130"/>
                  </a:cubicBezTo>
                  <a:lnTo>
                    <a:pt x="4361" y="16237"/>
                  </a:lnTo>
                  <a:cubicBezTo>
                    <a:pt x="4693" y="16476"/>
                    <a:pt x="5034" y="16690"/>
                    <a:pt x="5394" y="16875"/>
                  </a:cubicBezTo>
                  <a:cubicBezTo>
                    <a:pt x="5810" y="17426"/>
                    <a:pt x="6284" y="17935"/>
                    <a:pt x="6804" y="18391"/>
                  </a:cubicBezTo>
                  <a:lnTo>
                    <a:pt x="7772" y="19135"/>
                  </a:lnTo>
                  <a:cubicBezTo>
                    <a:pt x="8395" y="19541"/>
                    <a:pt x="9107" y="19872"/>
                    <a:pt x="9869" y="19979"/>
                  </a:cubicBezTo>
                  <a:cubicBezTo>
                    <a:pt x="10079" y="20007"/>
                    <a:pt x="10291" y="20022"/>
                    <a:pt x="10503" y="20022"/>
                  </a:cubicBezTo>
                  <a:cubicBezTo>
                    <a:pt x="10949" y="20022"/>
                    <a:pt x="11394" y="19958"/>
                    <a:pt x="11827" y="19833"/>
                  </a:cubicBezTo>
                  <a:cubicBezTo>
                    <a:pt x="12503" y="19637"/>
                    <a:pt x="13133" y="19306"/>
                    <a:pt x="13678" y="18857"/>
                  </a:cubicBezTo>
                  <a:lnTo>
                    <a:pt x="14568" y="17943"/>
                  </a:lnTo>
                  <a:cubicBezTo>
                    <a:pt x="14945" y="17451"/>
                    <a:pt x="15248" y="16903"/>
                    <a:pt x="15458" y="16319"/>
                  </a:cubicBezTo>
                  <a:cubicBezTo>
                    <a:pt x="15657" y="15789"/>
                    <a:pt x="15771" y="15226"/>
                    <a:pt x="15785" y="14657"/>
                  </a:cubicBezTo>
                  <a:cubicBezTo>
                    <a:pt x="15821" y="12613"/>
                    <a:pt x="14977" y="11731"/>
                    <a:pt x="14447" y="11556"/>
                  </a:cubicBezTo>
                  <a:cubicBezTo>
                    <a:pt x="14346" y="11522"/>
                    <a:pt x="14230" y="11506"/>
                    <a:pt x="14103" y="11506"/>
                  </a:cubicBezTo>
                  <a:cubicBezTo>
                    <a:pt x="13567" y="11506"/>
                    <a:pt x="12819" y="11790"/>
                    <a:pt x="12051" y="12190"/>
                  </a:cubicBezTo>
                  <a:cubicBezTo>
                    <a:pt x="11149" y="12659"/>
                    <a:pt x="8882" y="12969"/>
                    <a:pt x="7931" y="12969"/>
                  </a:cubicBezTo>
                  <a:cubicBezTo>
                    <a:pt x="7880" y="12969"/>
                    <a:pt x="7833" y="12968"/>
                    <a:pt x="7790" y="12966"/>
                  </a:cubicBezTo>
                  <a:cubicBezTo>
                    <a:pt x="7707" y="12962"/>
                    <a:pt x="7626" y="12961"/>
                    <a:pt x="7547" y="12961"/>
                  </a:cubicBezTo>
                  <a:cubicBezTo>
                    <a:pt x="6805" y="12961"/>
                    <a:pt x="6166" y="13117"/>
                    <a:pt x="5497" y="13564"/>
                  </a:cubicBezTo>
                  <a:cubicBezTo>
                    <a:pt x="4760" y="14055"/>
                    <a:pt x="4899" y="15290"/>
                    <a:pt x="4899" y="15290"/>
                  </a:cubicBezTo>
                  <a:cubicBezTo>
                    <a:pt x="1" y="11909"/>
                    <a:pt x="2432" y="8103"/>
                    <a:pt x="2432" y="8103"/>
                  </a:cubicBezTo>
                  <a:lnTo>
                    <a:pt x="2432" y="8103"/>
                  </a:lnTo>
                  <a:cubicBezTo>
                    <a:pt x="2985" y="8368"/>
                    <a:pt x="3587" y="8429"/>
                    <a:pt x="4025" y="8429"/>
                  </a:cubicBezTo>
                  <a:cubicBezTo>
                    <a:pt x="4399" y="8429"/>
                    <a:pt x="4653" y="8384"/>
                    <a:pt x="4653" y="8384"/>
                  </a:cubicBezTo>
                  <a:cubicBezTo>
                    <a:pt x="10502" y="7505"/>
                    <a:pt x="10819" y="4931"/>
                    <a:pt x="10748" y="3347"/>
                  </a:cubicBezTo>
                  <a:cubicBezTo>
                    <a:pt x="10719" y="2678"/>
                    <a:pt x="10068" y="1603"/>
                    <a:pt x="9018" y="848"/>
                  </a:cubicBezTo>
                  <a:lnTo>
                    <a:pt x="8021" y="239"/>
                  </a:lnTo>
                  <a:cubicBezTo>
                    <a:pt x="7953" y="214"/>
                    <a:pt x="7882" y="193"/>
                    <a:pt x="7815" y="168"/>
                  </a:cubicBezTo>
                  <a:cubicBezTo>
                    <a:pt x="7446" y="54"/>
                    <a:pt x="7066" y="0"/>
                    <a:pt x="668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1018825" y="4085863"/>
              <a:ext cx="67750" cy="58075"/>
            </a:xfrm>
            <a:custGeom>
              <a:avLst/>
              <a:gdLst/>
              <a:ahLst/>
              <a:cxnLst/>
              <a:rect l="l" t="t" r="r" b="b"/>
              <a:pathLst>
                <a:path w="2710" h="2323" extrusionOk="0">
                  <a:moveTo>
                    <a:pt x="1552" y="13"/>
                  </a:moveTo>
                  <a:cubicBezTo>
                    <a:pt x="2186" y="16"/>
                    <a:pt x="2702" y="529"/>
                    <a:pt x="2702" y="1162"/>
                  </a:cubicBezTo>
                  <a:cubicBezTo>
                    <a:pt x="2702" y="1854"/>
                    <a:pt x="2135" y="2312"/>
                    <a:pt x="1544" y="2312"/>
                  </a:cubicBezTo>
                  <a:cubicBezTo>
                    <a:pt x="1262" y="2312"/>
                    <a:pt x="974" y="2208"/>
                    <a:pt x="741" y="1974"/>
                  </a:cubicBezTo>
                  <a:cubicBezTo>
                    <a:pt x="18" y="1251"/>
                    <a:pt x="531" y="13"/>
                    <a:pt x="1552" y="13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30" y="344"/>
                  </a:cubicBezTo>
                  <a:cubicBezTo>
                    <a:pt x="0" y="1073"/>
                    <a:pt x="520" y="2323"/>
                    <a:pt x="1552" y="2323"/>
                  </a:cubicBezTo>
                  <a:cubicBezTo>
                    <a:pt x="2193" y="2319"/>
                    <a:pt x="2709" y="1800"/>
                    <a:pt x="2709" y="1162"/>
                  </a:cubicBezTo>
                  <a:cubicBezTo>
                    <a:pt x="2709" y="464"/>
                    <a:pt x="2138" y="0"/>
                    <a:pt x="15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428825" y="38294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7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8" y="1791"/>
                    <a:pt x="2308" y="1154"/>
                  </a:cubicBezTo>
                  <a:cubicBezTo>
                    <a:pt x="2308" y="517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168075" y="429618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1"/>
                  </a:moveTo>
                  <a:cubicBezTo>
                    <a:pt x="516" y="1"/>
                    <a:pt x="0" y="517"/>
                    <a:pt x="0" y="1154"/>
                  </a:cubicBezTo>
                  <a:cubicBezTo>
                    <a:pt x="0" y="1792"/>
                    <a:pt x="516" y="2308"/>
                    <a:pt x="1154" y="2308"/>
                  </a:cubicBezTo>
                  <a:cubicBezTo>
                    <a:pt x="1791" y="2308"/>
                    <a:pt x="2307" y="1792"/>
                    <a:pt x="2307" y="1154"/>
                  </a:cubicBezTo>
                  <a:cubicBezTo>
                    <a:pt x="2307" y="517"/>
                    <a:pt x="179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549600" y="42193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6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7" y="1791"/>
                    <a:pt x="2307" y="1154"/>
                  </a:cubicBezTo>
                  <a:cubicBezTo>
                    <a:pt x="2307" y="516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230825" y="4106188"/>
              <a:ext cx="31775" cy="31700"/>
            </a:xfrm>
            <a:custGeom>
              <a:avLst/>
              <a:gdLst/>
              <a:ahLst/>
              <a:cxnLst/>
              <a:rect l="l" t="t" r="r" b="b"/>
              <a:pathLst>
                <a:path w="1271" h="1268" extrusionOk="0">
                  <a:moveTo>
                    <a:pt x="634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6" y="1268"/>
                    <a:pt x="1271" y="983"/>
                    <a:pt x="1271" y="634"/>
                  </a:cubicBezTo>
                  <a:cubicBezTo>
                    <a:pt x="1271" y="282"/>
                    <a:pt x="986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1418150" y="4044438"/>
              <a:ext cx="31700" cy="31775"/>
            </a:xfrm>
            <a:custGeom>
              <a:avLst/>
              <a:gdLst/>
              <a:ahLst/>
              <a:cxnLst/>
              <a:rect l="l" t="t" r="r" b="b"/>
              <a:pathLst>
                <a:path w="1268" h="1271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6"/>
                    <a:pt x="282" y="1271"/>
                    <a:pt x="634" y="1271"/>
                  </a:cubicBezTo>
                  <a:cubicBezTo>
                    <a:pt x="983" y="1271"/>
                    <a:pt x="1268" y="986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1441475" y="429343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1"/>
                  </a:moveTo>
                  <a:cubicBezTo>
                    <a:pt x="282" y="1"/>
                    <a:pt x="0" y="285"/>
                    <a:pt x="0" y="638"/>
                  </a:cubicBezTo>
                  <a:cubicBezTo>
                    <a:pt x="0" y="987"/>
                    <a:pt x="282" y="1272"/>
                    <a:pt x="634" y="1272"/>
                  </a:cubicBezTo>
                  <a:cubicBezTo>
                    <a:pt x="983" y="1272"/>
                    <a:pt x="1268" y="987"/>
                    <a:pt x="1268" y="638"/>
                  </a:cubicBezTo>
                  <a:cubicBezTo>
                    <a:pt x="1268" y="285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1506525" y="393878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7"/>
                    <a:pt x="282" y="1271"/>
                    <a:pt x="634" y="1271"/>
                  </a:cubicBezTo>
                  <a:cubicBezTo>
                    <a:pt x="983" y="1271"/>
                    <a:pt x="1268" y="987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323025" y="38013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5" y="1"/>
                    <a:pt x="0" y="282"/>
                    <a:pt x="0" y="635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3" y="1268"/>
                    <a:pt x="1267" y="983"/>
                    <a:pt x="1267" y="635"/>
                  </a:cubicBezTo>
                  <a:cubicBezTo>
                    <a:pt x="1267" y="282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085925" y="42664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2" y="1"/>
                    <a:pt x="1" y="286"/>
                    <a:pt x="1" y="635"/>
                  </a:cubicBezTo>
                  <a:cubicBezTo>
                    <a:pt x="1" y="987"/>
                    <a:pt x="282" y="1268"/>
                    <a:pt x="634" y="1268"/>
                  </a:cubicBezTo>
                  <a:cubicBezTo>
                    <a:pt x="983" y="1268"/>
                    <a:pt x="1268" y="987"/>
                    <a:pt x="1268" y="635"/>
                  </a:cubicBezTo>
                  <a:cubicBezTo>
                    <a:pt x="1268" y="286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075500" y="3901413"/>
              <a:ext cx="31725" cy="31700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2" y="0"/>
                    <a:pt x="1" y="282"/>
                    <a:pt x="1" y="634"/>
                  </a:cubicBezTo>
                  <a:cubicBezTo>
                    <a:pt x="1" y="983"/>
                    <a:pt x="282" y="1268"/>
                    <a:pt x="635" y="1268"/>
                  </a:cubicBezTo>
                  <a:cubicBezTo>
                    <a:pt x="984" y="1268"/>
                    <a:pt x="1268" y="983"/>
                    <a:pt x="1268" y="634"/>
                  </a:cubicBezTo>
                  <a:cubicBezTo>
                    <a:pt x="1268" y="282"/>
                    <a:pt x="984" y="0"/>
                    <a:pt x="63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582275" y="4031338"/>
              <a:ext cx="44950" cy="44875"/>
            </a:xfrm>
            <a:custGeom>
              <a:avLst/>
              <a:gdLst/>
              <a:ahLst/>
              <a:cxnLst/>
              <a:rect l="l" t="t" r="r" b="b"/>
              <a:pathLst>
                <a:path w="1798" h="1795" extrusionOk="0">
                  <a:moveTo>
                    <a:pt x="897" y="1"/>
                  </a:moveTo>
                  <a:cubicBezTo>
                    <a:pt x="402" y="1"/>
                    <a:pt x="0" y="399"/>
                    <a:pt x="0" y="898"/>
                  </a:cubicBezTo>
                  <a:cubicBezTo>
                    <a:pt x="0" y="1393"/>
                    <a:pt x="402" y="1795"/>
                    <a:pt x="897" y="1795"/>
                  </a:cubicBezTo>
                  <a:cubicBezTo>
                    <a:pt x="1396" y="1795"/>
                    <a:pt x="1798" y="1393"/>
                    <a:pt x="1798" y="898"/>
                  </a:cubicBezTo>
                  <a:cubicBezTo>
                    <a:pt x="1798" y="399"/>
                    <a:pt x="1396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344375" y="4382788"/>
              <a:ext cx="31800" cy="31725"/>
            </a:xfrm>
            <a:custGeom>
              <a:avLst/>
              <a:gdLst/>
              <a:ahLst/>
              <a:cxnLst/>
              <a:rect l="l" t="t" r="r" b="b"/>
              <a:pathLst>
                <a:path w="1272" h="1269" extrusionOk="0">
                  <a:moveTo>
                    <a:pt x="638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8" y="1268"/>
                  </a:cubicBezTo>
                  <a:cubicBezTo>
                    <a:pt x="987" y="1268"/>
                    <a:pt x="1271" y="983"/>
                    <a:pt x="1271" y="634"/>
                  </a:cubicBezTo>
                  <a:cubicBezTo>
                    <a:pt x="1271" y="282"/>
                    <a:pt x="987" y="1"/>
                    <a:pt x="63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3"/>
          <p:cNvGrpSpPr/>
          <p:nvPr/>
        </p:nvGrpSpPr>
        <p:grpSpPr>
          <a:xfrm>
            <a:off x="7785200" y="2571750"/>
            <a:ext cx="726175" cy="717000"/>
            <a:chOff x="2376300" y="659000"/>
            <a:chExt cx="726175" cy="717000"/>
          </a:xfrm>
        </p:grpSpPr>
        <p:sp>
          <p:nvSpPr>
            <p:cNvPr id="901" name="Google Shape;901;p43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3"/>
          <p:cNvSpPr txBox="1">
            <a:spLocks noGrp="1"/>
          </p:cNvSpPr>
          <p:nvPr>
            <p:ph type="title" idx="3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074" y="482374"/>
            <a:ext cx="10235044" cy="3054189"/>
          </a:xfrm>
        </p:spPr>
        <p:txBody>
          <a:bodyPr>
            <a:noAutofit/>
          </a:bodyPr>
          <a:lstStyle/>
          <a:p>
            <a:pPr marL="299085" indent="-287020">
              <a:spcBef>
                <a:spcPts val="13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5" dirty="0" err="1">
                <a:solidFill>
                  <a:srgbClr val="540F38"/>
                </a:solidFill>
                <a:latin typeface="Carlito"/>
                <a:cs typeface="Carlito"/>
              </a:rPr>
              <a:t>Thalach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: Describes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the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maximum heart </a:t>
            </a:r>
            <a:r>
              <a:rPr lang="en-US" spc="-25" dirty="0">
                <a:solidFill>
                  <a:srgbClr val="540F38"/>
                </a:solidFill>
                <a:latin typeface="Carlito"/>
                <a:cs typeface="Carlito"/>
              </a:rPr>
              <a:t>rate</a:t>
            </a:r>
            <a:r>
              <a:rPr lang="en-US" spc="70" dirty="0">
                <a:solidFill>
                  <a:srgbClr val="540F38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achieved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5" dirty="0" err="1">
                <a:solidFill>
                  <a:srgbClr val="540F38"/>
                </a:solidFill>
                <a:latin typeface="Carlito"/>
                <a:cs typeface="Carlito"/>
              </a:rPr>
              <a:t>Exang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: </a:t>
            </a:r>
            <a:r>
              <a:rPr lang="en-US" spc="-25" dirty="0">
                <a:solidFill>
                  <a:srgbClr val="540F38"/>
                </a:solidFill>
                <a:latin typeface="Carlito"/>
                <a:cs typeface="Carlito"/>
              </a:rPr>
              <a:t>Refers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to </a:t>
            </a:r>
            <a:r>
              <a:rPr lang="en-US" spc="-10" dirty="0">
                <a:solidFill>
                  <a:srgbClr val="540F38"/>
                </a:solidFill>
                <a:latin typeface="Carlito"/>
                <a:cs typeface="Carlito"/>
              </a:rPr>
              <a:t>Exercise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Induced Angina [1 =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yes,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0 =</a:t>
            </a:r>
            <a:r>
              <a:rPr lang="en-US" spc="-50" dirty="0">
                <a:solidFill>
                  <a:srgbClr val="540F38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no]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dirty="0" err="1">
                <a:solidFill>
                  <a:srgbClr val="540F38"/>
                </a:solidFill>
                <a:latin typeface="Carlito"/>
                <a:cs typeface="Carlito"/>
              </a:rPr>
              <a:t>Oldpeak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: </a:t>
            </a:r>
            <a:r>
              <a:rPr lang="en-US" spc="-25" dirty="0">
                <a:solidFill>
                  <a:srgbClr val="540F38"/>
                </a:solidFill>
                <a:latin typeface="Carlito"/>
                <a:cs typeface="Carlito"/>
              </a:rPr>
              <a:t>Refers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to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ST depression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induced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by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exercise relative to</a:t>
            </a:r>
            <a:r>
              <a:rPr lang="en-US" spc="105" dirty="0">
                <a:solidFill>
                  <a:srgbClr val="540F38"/>
                </a:solidFill>
                <a:latin typeface="Carlito"/>
                <a:cs typeface="Carlito"/>
              </a:rPr>
              <a:t>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rest</a:t>
            </a:r>
            <a:endParaRPr lang="en-US" dirty="0">
              <a:latin typeface="Carlito"/>
              <a:cs typeface="Carlito"/>
            </a:endParaRPr>
          </a:p>
          <a:p>
            <a:pPr marL="299720" marR="953135" indent="-299720">
              <a:lnSpc>
                <a:spcPts val="3600"/>
              </a:lnSpc>
              <a:spcBef>
                <a:spcPts val="32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Slope: Describes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the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slope of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the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peak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exercise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ST segment 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[0: </a:t>
            </a:r>
            <a:r>
              <a:rPr lang="en-US" spc="-5" dirty="0" err="1">
                <a:solidFill>
                  <a:srgbClr val="540F38"/>
                </a:solidFill>
                <a:latin typeface="Carlito"/>
                <a:cs typeface="Carlito"/>
              </a:rPr>
              <a:t>downsloping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;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1: </a:t>
            </a:r>
            <a:r>
              <a:rPr lang="en-US" spc="-10" dirty="0">
                <a:solidFill>
                  <a:srgbClr val="540F38"/>
                </a:solidFill>
                <a:latin typeface="Carlito"/>
                <a:cs typeface="Carlito"/>
              </a:rPr>
              <a:t>flat;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2: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 </a:t>
            </a:r>
            <a:r>
              <a:rPr lang="en-US" spc="-5" dirty="0" err="1">
                <a:solidFill>
                  <a:srgbClr val="540F38"/>
                </a:solidFill>
                <a:latin typeface="Carlito"/>
                <a:cs typeface="Carlito"/>
              </a:rPr>
              <a:t>upsloping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]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spcBef>
                <a:spcPts val="88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Ca: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[number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of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major </a:t>
            </a:r>
            <a:r>
              <a:rPr lang="en-US" spc="-10" dirty="0">
                <a:solidFill>
                  <a:srgbClr val="540F38"/>
                </a:solidFill>
                <a:latin typeface="Carlito"/>
                <a:cs typeface="Carlito"/>
              </a:rPr>
              <a:t>vessels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 (0–3)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5" dirty="0" err="1">
                <a:solidFill>
                  <a:srgbClr val="540F38"/>
                </a:solidFill>
                <a:latin typeface="Carlito"/>
                <a:cs typeface="Carlito"/>
              </a:rPr>
              <a:t>Thal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: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A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blood </a:t>
            </a:r>
            <a:r>
              <a:rPr lang="en-US" spc="-10" dirty="0">
                <a:solidFill>
                  <a:srgbClr val="540F38"/>
                </a:solidFill>
                <a:latin typeface="Carlito"/>
                <a:cs typeface="Carlito"/>
              </a:rPr>
              <a:t>disorder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called </a:t>
            </a:r>
            <a:r>
              <a:rPr lang="en-US" spc="-5" dirty="0" smtClean="0">
                <a:solidFill>
                  <a:srgbClr val="540F38"/>
                </a:solidFill>
                <a:latin typeface="Carlito"/>
                <a:cs typeface="Carlito"/>
              </a:rPr>
              <a:t>thalassemia</a:t>
            </a:r>
            <a:r>
              <a:rPr lang="en-US" dirty="0" smtClean="0">
                <a:latin typeface="Carlito"/>
                <a:cs typeface="Carlito"/>
              </a:rPr>
              <a:t> </a:t>
            </a:r>
            <a:r>
              <a:rPr lang="en-US" spc="-5" dirty="0" smtClean="0">
                <a:solidFill>
                  <a:srgbClr val="540F38"/>
                </a:solidFill>
                <a:latin typeface="Carlito"/>
                <a:cs typeface="Carlito"/>
              </a:rPr>
              <a:t>[1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=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normal,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2 =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fixed </a:t>
            </a:r>
            <a:r>
              <a:rPr lang="en-US" spc="-10" dirty="0">
                <a:solidFill>
                  <a:srgbClr val="540F38"/>
                </a:solidFill>
                <a:latin typeface="Carlito"/>
                <a:cs typeface="Carlito"/>
              </a:rPr>
              <a:t>defect,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3 = </a:t>
            </a:r>
            <a:r>
              <a:rPr lang="en-US" spc="-15" dirty="0">
                <a:solidFill>
                  <a:srgbClr val="540F38"/>
                </a:solidFill>
                <a:latin typeface="Carlito"/>
                <a:cs typeface="Carlito"/>
              </a:rPr>
              <a:t>reversible</a:t>
            </a:r>
            <a:r>
              <a:rPr lang="en-US" spc="45" dirty="0">
                <a:solidFill>
                  <a:srgbClr val="540F38"/>
                </a:solidFill>
                <a:latin typeface="Carlito"/>
                <a:cs typeface="Carlito"/>
              </a:rPr>
              <a:t> </a:t>
            </a:r>
            <a:r>
              <a:rPr lang="en-US" spc="-10" dirty="0">
                <a:solidFill>
                  <a:srgbClr val="540F38"/>
                </a:solidFill>
                <a:latin typeface="Carlito"/>
                <a:cs typeface="Carlito"/>
              </a:rPr>
              <a:t>defect]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spcBef>
                <a:spcPts val="12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30" dirty="0">
                <a:solidFill>
                  <a:srgbClr val="540F38"/>
                </a:solidFill>
                <a:latin typeface="Carlito"/>
                <a:cs typeface="Carlito"/>
              </a:rPr>
              <a:t>Target: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Heart Disease [0 </a:t>
            </a:r>
            <a:r>
              <a:rPr lang="en-US" dirty="0">
                <a:solidFill>
                  <a:srgbClr val="540F38"/>
                </a:solidFill>
                <a:latin typeface="Carlito"/>
                <a:cs typeface="Carlito"/>
              </a:rPr>
              <a:t>= disease, 1 = no</a:t>
            </a:r>
            <a:r>
              <a:rPr lang="en-US" spc="55" dirty="0">
                <a:solidFill>
                  <a:srgbClr val="540F38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solidFill>
                  <a:srgbClr val="540F38"/>
                </a:solidFill>
                <a:latin typeface="Carlito"/>
                <a:cs typeface="Carlito"/>
              </a:rPr>
              <a:t>disease]</a:t>
            </a:r>
            <a:endParaRPr lang="en-US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1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/>
          <p:nvPr/>
        </p:nvSpPr>
        <p:spPr>
          <a:xfrm>
            <a:off x="627900" y="725550"/>
            <a:ext cx="3026948" cy="10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6"/>
          <p:cNvSpPr/>
          <p:nvPr/>
        </p:nvSpPr>
        <p:spPr>
          <a:xfrm>
            <a:off x="5221375" y="3338900"/>
            <a:ext cx="501900" cy="501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6"/>
          <p:cNvGrpSpPr/>
          <p:nvPr/>
        </p:nvGrpSpPr>
        <p:grpSpPr>
          <a:xfrm>
            <a:off x="7137425" y="1328000"/>
            <a:ext cx="1294500" cy="1294500"/>
            <a:chOff x="7471550" y="-111725"/>
            <a:chExt cx="1294500" cy="1294500"/>
          </a:xfrm>
        </p:grpSpPr>
        <p:grpSp>
          <p:nvGrpSpPr>
            <p:cNvPr id="1055" name="Google Shape;1055;p46"/>
            <p:cNvGrpSpPr/>
            <p:nvPr/>
          </p:nvGrpSpPr>
          <p:grpSpPr>
            <a:xfrm>
              <a:off x="7471550" y="-111725"/>
              <a:ext cx="1294500" cy="1294500"/>
              <a:chOff x="4743550" y="2434050"/>
              <a:chExt cx="1294500" cy="1294500"/>
            </a:xfrm>
          </p:grpSpPr>
          <p:sp>
            <p:nvSpPr>
              <p:cNvPr id="1056" name="Google Shape;1056;p46"/>
              <p:cNvSpPr/>
              <p:nvPr/>
            </p:nvSpPr>
            <p:spPr>
              <a:xfrm>
                <a:off x="4743550" y="2434050"/>
                <a:ext cx="1294500" cy="12945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4935776" y="2626276"/>
                <a:ext cx="909900" cy="9099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6"/>
              <p:cNvSpPr/>
              <p:nvPr/>
            </p:nvSpPr>
            <p:spPr>
              <a:xfrm>
                <a:off x="5130326" y="2820901"/>
                <a:ext cx="520800" cy="520800"/>
              </a:xfrm>
              <a:prstGeom prst="ellipse">
                <a:avLst/>
              </a:pr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9" name="Google Shape;1059;p46"/>
            <p:cNvSpPr/>
            <p:nvPr/>
          </p:nvSpPr>
          <p:spPr>
            <a:xfrm>
              <a:off x="8057600" y="474325"/>
              <a:ext cx="122400" cy="1224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6"/>
          <p:cNvSpPr txBox="1">
            <a:spLocks noGrp="1"/>
          </p:cNvSpPr>
          <p:nvPr>
            <p:ph type="title"/>
          </p:nvPr>
        </p:nvSpPr>
        <p:spPr>
          <a:xfrm>
            <a:off x="737755" y="779475"/>
            <a:ext cx="2849864" cy="935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lt1"/>
                </a:solidFill>
              </a:rPr>
              <a:t>INSIGHTS</a:t>
            </a:r>
            <a:endParaRPr sz="4400" dirty="0"/>
          </a:p>
        </p:txBody>
      </p:sp>
      <p:pic>
        <p:nvPicPr>
          <p:cNvPr id="1063" name="Google Shape;1063;p46"/>
          <p:cNvPicPr preferRelativeResize="0"/>
          <p:nvPr/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5434500" y="1721500"/>
            <a:ext cx="2690400" cy="2690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64" name="Google Shape;1064;p46"/>
          <p:cNvCxnSpPr/>
          <p:nvPr/>
        </p:nvCxnSpPr>
        <p:spPr>
          <a:xfrm>
            <a:off x="5434490" y="2116738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5" name="Google Shape;1065;p46"/>
          <p:cNvSpPr/>
          <p:nvPr/>
        </p:nvSpPr>
        <p:spPr>
          <a:xfrm>
            <a:off x="509600" y="3840800"/>
            <a:ext cx="944700" cy="94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46"/>
          <p:cNvCxnSpPr/>
          <p:nvPr/>
        </p:nvCxnSpPr>
        <p:spPr>
          <a:xfrm>
            <a:off x="1140440" y="4091738"/>
            <a:ext cx="8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7" name="Google Shape;1067;p46"/>
          <p:cNvGrpSpPr/>
          <p:nvPr/>
        </p:nvGrpSpPr>
        <p:grpSpPr>
          <a:xfrm>
            <a:off x="6138875" y="308963"/>
            <a:ext cx="726150" cy="716900"/>
            <a:chOff x="986250" y="3741563"/>
            <a:chExt cx="726150" cy="716900"/>
          </a:xfrm>
        </p:grpSpPr>
        <p:sp>
          <p:nvSpPr>
            <p:cNvPr id="1068" name="Google Shape;1068;p46"/>
            <p:cNvSpPr/>
            <p:nvPr/>
          </p:nvSpPr>
          <p:spPr>
            <a:xfrm>
              <a:off x="986250" y="3741563"/>
              <a:ext cx="726150" cy="716900"/>
            </a:xfrm>
            <a:custGeom>
              <a:avLst/>
              <a:gdLst/>
              <a:ahLst/>
              <a:cxnLst/>
              <a:rect l="l" t="t" r="r" b="b"/>
              <a:pathLst>
                <a:path w="29046" h="28676" extrusionOk="0">
                  <a:moveTo>
                    <a:pt x="14632" y="1"/>
                  </a:moveTo>
                  <a:cubicBezTo>
                    <a:pt x="13072" y="1"/>
                    <a:pt x="11716" y="674"/>
                    <a:pt x="10520" y="1264"/>
                  </a:cubicBezTo>
                  <a:cubicBezTo>
                    <a:pt x="10139" y="1450"/>
                    <a:pt x="9787" y="1624"/>
                    <a:pt x="9445" y="1770"/>
                  </a:cubicBezTo>
                  <a:cubicBezTo>
                    <a:pt x="9050" y="1937"/>
                    <a:pt x="8430" y="2126"/>
                    <a:pt x="7779" y="2318"/>
                  </a:cubicBezTo>
                  <a:cubicBezTo>
                    <a:pt x="6159" y="2813"/>
                    <a:pt x="4315" y="3358"/>
                    <a:pt x="3325" y="4347"/>
                  </a:cubicBezTo>
                  <a:cubicBezTo>
                    <a:pt x="2339" y="5333"/>
                    <a:pt x="2161" y="6544"/>
                    <a:pt x="2022" y="7509"/>
                  </a:cubicBezTo>
                  <a:cubicBezTo>
                    <a:pt x="1948" y="8039"/>
                    <a:pt x="1880" y="8491"/>
                    <a:pt x="1709" y="8890"/>
                  </a:cubicBezTo>
                  <a:cubicBezTo>
                    <a:pt x="1585" y="9196"/>
                    <a:pt x="1431" y="9520"/>
                    <a:pt x="1268" y="9862"/>
                  </a:cubicBezTo>
                  <a:cubicBezTo>
                    <a:pt x="673" y="11122"/>
                    <a:pt x="0" y="12546"/>
                    <a:pt x="0" y="14141"/>
                  </a:cubicBezTo>
                  <a:cubicBezTo>
                    <a:pt x="0" y="15703"/>
                    <a:pt x="680" y="17081"/>
                    <a:pt x="1282" y="18295"/>
                  </a:cubicBezTo>
                  <a:cubicBezTo>
                    <a:pt x="1471" y="18679"/>
                    <a:pt x="1649" y="19039"/>
                    <a:pt x="1791" y="19377"/>
                  </a:cubicBezTo>
                  <a:cubicBezTo>
                    <a:pt x="1965" y="19787"/>
                    <a:pt x="2104" y="20378"/>
                    <a:pt x="2250" y="21008"/>
                  </a:cubicBezTo>
                  <a:cubicBezTo>
                    <a:pt x="2574" y="22400"/>
                    <a:pt x="2912" y="23845"/>
                    <a:pt x="3891" y="24827"/>
                  </a:cubicBezTo>
                  <a:cubicBezTo>
                    <a:pt x="4885" y="25817"/>
                    <a:pt x="6390" y="26027"/>
                    <a:pt x="7715" y="26212"/>
                  </a:cubicBezTo>
                  <a:cubicBezTo>
                    <a:pt x="8398" y="26308"/>
                    <a:pt x="9046" y="26401"/>
                    <a:pt x="9445" y="26568"/>
                  </a:cubicBezTo>
                  <a:cubicBezTo>
                    <a:pt x="9833" y="26732"/>
                    <a:pt x="10271" y="26985"/>
                    <a:pt x="10737" y="27255"/>
                  </a:cubicBezTo>
                  <a:cubicBezTo>
                    <a:pt x="11353" y="27611"/>
                    <a:pt x="12012" y="27989"/>
                    <a:pt x="12716" y="28263"/>
                  </a:cubicBezTo>
                  <a:cubicBezTo>
                    <a:pt x="13343" y="28508"/>
                    <a:pt x="14009" y="28676"/>
                    <a:pt x="14713" y="28676"/>
                  </a:cubicBezTo>
                  <a:cubicBezTo>
                    <a:pt x="16216" y="28676"/>
                    <a:pt x="17554" y="27893"/>
                    <a:pt x="18629" y="27262"/>
                  </a:cubicBezTo>
                  <a:cubicBezTo>
                    <a:pt x="19092" y="26988"/>
                    <a:pt x="19534" y="26736"/>
                    <a:pt x="19922" y="26568"/>
                  </a:cubicBezTo>
                  <a:cubicBezTo>
                    <a:pt x="20331" y="26394"/>
                    <a:pt x="20854" y="26283"/>
                    <a:pt x="21410" y="26166"/>
                  </a:cubicBezTo>
                  <a:cubicBezTo>
                    <a:pt x="22567" y="25917"/>
                    <a:pt x="23866" y="25636"/>
                    <a:pt x="24849" y="24653"/>
                  </a:cubicBezTo>
                  <a:cubicBezTo>
                    <a:pt x="25828" y="23667"/>
                    <a:pt x="26226" y="22268"/>
                    <a:pt x="26604" y="20908"/>
                  </a:cubicBezTo>
                  <a:cubicBezTo>
                    <a:pt x="26760" y="20346"/>
                    <a:pt x="26913" y="19812"/>
                    <a:pt x="27081" y="19406"/>
                  </a:cubicBezTo>
                  <a:cubicBezTo>
                    <a:pt x="27230" y="19050"/>
                    <a:pt x="27437" y="18647"/>
                    <a:pt x="27661" y="18217"/>
                  </a:cubicBezTo>
                  <a:cubicBezTo>
                    <a:pt x="28309" y="16964"/>
                    <a:pt x="29039" y="15543"/>
                    <a:pt x="29039" y="14005"/>
                  </a:cubicBezTo>
                  <a:cubicBezTo>
                    <a:pt x="29046" y="12500"/>
                    <a:pt x="28312" y="11204"/>
                    <a:pt x="27725" y="10161"/>
                  </a:cubicBezTo>
                  <a:cubicBezTo>
                    <a:pt x="27476" y="9726"/>
                    <a:pt x="27244" y="9317"/>
                    <a:pt x="27084" y="8929"/>
                  </a:cubicBezTo>
                  <a:cubicBezTo>
                    <a:pt x="26928" y="8562"/>
                    <a:pt x="26782" y="8139"/>
                    <a:pt x="26632" y="7694"/>
                  </a:cubicBezTo>
                  <a:cubicBezTo>
                    <a:pt x="26191" y="6405"/>
                    <a:pt x="25739" y="5070"/>
                    <a:pt x="24728" y="4063"/>
                  </a:cubicBezTo>
                  <a:cubicBezTo>
                    <a:pt x="23720" y="3059"/>
                    <a:pt x="22481" y="2628"/>
                    <a:pt x="21381" y="2258"/>
                  </a:cubicBezTo>
                  <a:cubicBezTo>
                    <a:pt x="20997" y="2122"/>
                    <a:pt x="20594" y="1991"/>
                    <a:pt x="20228" y="1827"/>
                  </a:cubicBezTo>
                  <a:cubicBezTo>
                    <a:pt x="19936" y="1709"/>
                    <a:pt x="19615" y="1560"/>
                    <a:pt x="19281" y="1403"/>
                  </a:cubicBezTo>
                  <a:cubicBezTo>
                    <a:pt x="18476" y="1033"/>
                    <a:pt x="17608" y="631"/>
                    <a:pt x="16718" y="357"/>
                  </a:cubicBezTo>
                  <a:cubicBezTo>
                    <a:pt x="16034" y="143"/>
                    <a:pt x="15333" y="1"/>
                    <a:pt x="146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106125" y="3850763"/>
              <a:ext cx="395525" cy="500550"/>
            </a:xfrm>
            <a:custGeom>
              <a:avLst/>
              <a:gdLst/>
              <a:ahLst/>
              <a:cxnLst/>
              <a:rect l="l" t="t" r="r" b="b"/>
              <a:pathLst>
                <a:path w="15821" h="20022" extrusionOk="0">
                  <a:moveTo>
                    <a:pt x="6686" y="0"/>
                  </a:moveTo>
                  <a:cubicBezTo>
                    <a:pt x="6162" y="0"/>
                    <a:pt x="5638" y="103"/>
                    <a:pt x="5145" y="293"/>
                  </a:cubicBezTo>
                  <a:lnTo>
                    <a:pt x="4376" y="588"/>
                  </a:lnTo>
                  <a:cubicBezTo>
                    <a:pt x="3860" y="780"/>
                    <a:pt x="3393" y="1076"/>
                    <a:pt x="2998" y="1457"/>
                  </a:cubicBezTo>
                  <a:cubicBezTo>
                    <a:pt x="2240" y="2194"/>
                    <a:pt x="1770" y="2938"/>
                    <a:pt x="1492" y="3639"/>
                  </a:cubicBezTo>
                  <a:lnTo>
                    <a:pt x="1143" y="5223"/>
                  </a:lnTo>
                  <a:cubicBezTo>
                    <a:pt x="1072" y="6547"/>
                    <a:pt x="1553" y="7469"/>
                    <a:pt x="1553" y="7469"/>
                  </a:cubicBezTo>
                  <a:cubicBezTo>
                    <a:pt x="1553" y="7469"/>
                    <a:pt x="649" y="10873"/>
                    <a:pt x="2265" y="13859"/>
                  </a:cubicBezTo>
                  <a:cubicBezTo>
                    <a:pt x="2510" y="14315"/>
                    <a:pt x="2806" y="14739"/>
                    <a:pt x="3148" y="15130"/>
                  </a:cubicBezTo>
                  <a:lnTo>
                    <a:pt x="4361" y="16237"/>
                  </a:lnTo>
                  <a:cubicBezTo>
                    <a:pt x="4693" y="16476"/>
                    <a:pt x="5034" y="16690"/>
                    <a:pt x="5394" y="16875"/>
                  </a:cubicBezTo>
                  <a:cubicBezTo>
                    <a:pt x="5810" y="17426"/>
                    <a:pt x="6284" y="17935"/>
                    <a:pt x="6804" y="18391"/>
                  </a:cubicBezTo>
                  <a:lnTo>
                    <a:pt x="7772" y="19135"/>
                  </a:lnTo>
                  <a:cubicBezTo>
                    <a:pt x="8395" y="19541"/>
                    <a:pt x="9107" y="19872"/>
                    <a:pt x="9869" y="19979"/>
                  </a:cubicBezTo>
                  <a:cubicBezTo>
                    <a:pt x="10079" y="20007"/>
                    <a:pt x="10291" y="20022"/>
                    <a:pt x="10503" y="20022"/>
                  </a:cubicBezTo>
                  <a:cubicBezTo>
                    <a:pt x="10949" y="20022"/>
                    <a:pt x="11394" y="19958"/>
                    <a:pt x="11827" y="19833"/>
                  </a:cubicBezTo>
                  <a:cubicBezTo>
                    <a:pt x="12503" y="19637"/>
                    <a:pt x="13133" y="19306"/>
                    <a:pt x="13678" y="18857"/>
                  </a:cubicBezTo>
                  <a:lnTo>
                    <a:pt x="14568" y="17943"/>
                  </a:lnTo>
                  <a:cubicBezTo>
                    <a:pt x="14945" y="17451"/>
                    <a:pt x="15248" y="16903"/>
                    <a:pt x="15458" y="16319"/>
                  </a:cubicBezTo>
                  <a:cubicBezTo>
                    <a:pt x="15657" y="15789"/>
                    <a:pt x="15771" y="15226"/>
                    <a:pt x="15785" y="14657"/>
                  </a:cubicBezTo>
                  <a:cubicBezTo>
                    <a:pt x="15821" y="12613"/>
                    <a:pt x="14977" y="11731"/>
                    <a:pt x="14447" y="11556"/>
                  </a:cubicBezTo>
                  <a:cubicBezTo>
                    <a:pt x="14346" y="11522"/>
                    <a:pt x="14230" y="11506"/>
                    <a:pt x="14103" y="11506"/>
                  </a:cubicBezTo>
                  <a:cubicBezTo>
                    <a:pt x="13567" y="11506"/>
                    <a:pt x="12819" y="11790"/>
                    <a:pt x="12051" y="12190"/>
                  </a:cubicBezTo>
                  <a:cubicBezTo>
                    <a:pt x="11149" y="12659"/>
                    <a:pt x="8882" y="12969"/>
                    <a:pt x="7931" y="12969"/>
                  </a:cubicBezTo>
                  <a:cubicBezTo>
                    <a:pt x="7880" y="12969"/>
                    <a:pt x="7833" y="12968"/>
                    <a:pt x="7790" y="12966"/>
                  </a:cubicBezTo>
                  <a:cubicBezTo>
                    <a:pt x="7707" y="12962"/>
                    <a:pt x="7626" y="12961"/>
                    <a:pt x="7547" y="12961"/>
                  </a:cubicBezTo>
                  <a:cubicBezTo>
                    <a:pt x="6805" y="12961"/>
                    <a:pt x="6166" y="13117"/>
                    <a:pt x="5497" y="13564"/>
                  </a:cubicBezTo>
                  <a:cubicBezTo>
                    <a:pt x="4760" y="14055"/>
                    <a:pt x="4899" y="15290"/>
                    <a:pt x="4899" y="15290"/>
                  </a:cubicBezTo>
                  <a:cubicBezTo>
                    <a:pt x="1" y="11909"/>
                    <a:pt x="2432" y="8103"/>
                    <a:pt x="2432" y="8103"/>
                  </a:cubicBezTo>
                  <a:lnTo>
                    <a:pt x="2432" y="8103"/>
                  </a:lnTo>
                  <a:cubicBezTo>
                    <a:pt x="2985" y="8368"/>
                    <a:pt x="3587" y="8429"/>
                    <a:pt x="4025" y="8429"/>
                  </a:cubicBezTo>
                  <a:cubicBezTo>
                    <a:pt x="4399" y="8429"/>
                    <a:pt x="4653" y="8384"/>
                    <a:pt x="4653" y="8384"/>
                  </a:cubicBezTo>
                  <a:cubicBezTo>
                    <a:pt x="10502" y="7505"/>
                    <a:pt x="10819" y="4931"/>
                    <a:pt x="10748" y="3347"/>
                  </a:cubicBezTo>
                  <a:cubicBezTo>
                    <a:pt x="10719" y="2678"/>
                    <a:pt x="10068" y="1603"/>
                    <a:pt x="9018" y="848"/>
                  </a:cubicBezTo>
                  <a:lnTo>
                    <a:pt x="8021" y="239"/>
                  </a:lnTo>
                  <a:cubicBezTo>
                    <a:pt x="7953" y="214"/>
                    <a:pt x="7882" y="193"/>
                    <a:pt x="7815" y="168"/>
                  </a:cubicBezTo>
                  <a:cubicBezTo>
                    <a:pt x="7446" y="54"/>
                    <a:pt x="7066" y="0"/>
                    <a:pt x="668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018825" y="4085863"/>
              <a:ext cx="67750" cy="58075"/>
            </a:xfrm>
            <a:custGeom>
              <a:avLst/>
              <a:gdLst/>
              <a:ahLst/>
              <a:cxnLst/>
              <a:rect l="l" t="t" r="r" b="b"/>
              <a:pathLst>
                <a:path w="2710" h="2323" extrusionOk="0">
                  <a:moveTo>
                    <a:pt x="1552" y="13"/>
                  </a:moveTo>
                  <a:cubicBezTo>
                    <a:pt x="2186" y="16"/>
                    <a:pt x="2702" y="529"/>
                    <a:pt x="2702" y="1162"/>
                  </a:cubicBezTo>
                  <a:cubicBezTo>
                    <a:pt x="2702" y="1854"/>
                    <a:pt x="2135" y="2312"/>
                    <a:pt x="1544" y="2312"/>
                  </a:cubicBezTo>
                  <a:cubicBezTo>
                    <a:pt x="1262" y="2312"/>
                    <a:pt x="974" y="2208"/>
                    <a:pt x="741" y="1974"/>
                  </a:cubicBezTo>
                  <a:cubicBezTo>
                    <a:pt x="18" y="1251"/>
                    <a:pt x="531" y="13"/>
                    <a:pt x="1552" y="13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30" y="344"/>
                  </a:cubicBezTo>
                  <a:cubicBezTo>
                    <a:pt x="0" y="1073"/>
                    <a:pt x="520" y="2323"/>
                    <a:pt x="1552" y="2323"/>
                  </a:cubicBezTo>
                  <a:cubicBezTo>
                    <a:pt x="2193" y="2319"/>
                    <a:pt x="2709" y="1800"/>
                    <a:pt x="2709" y="1162"/>
                  </a:cubicBezTo>
                  <a:cubicBezTo>
                    <a:pt x="2709" y="464"/>
                    <a:pt x="2138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428825" y="38294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7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8" y="1791"/>
                    <a:pt x="2308" y="1154"/>
                  </a:cubicBezTo>
                  <a:cubicBezTo>
                    <a:pt x="2308" y="517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168075" y="429618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1"/>
                  </a:moveTo>
                  <a:cubicBezTo>
                    <a:pt x="516" y="1"/>
                    <a:pt x="0" y="517"/>
                    <a:pt x="0" y="1154"/>
                  </a:cubicBezTo>
                  <a:cubicBezTo>
                    <a:pt x="0" y="1792"/>
                    <a:pt x="516" y="2308"/>
                    <a:pt x="1154" y="2308"/>
                  </a:cubicBezTo>
                  <a:cubicBezTo>
                    <a:pt x="1791" y="2308"/>
                    <a:pt x="2307" y="1792"/>
                    <a:pt x="2307" y="1154"/>
                  </a:cubicBezTo>
                  <a:cubicBezTo>
                    <a:pt x="2307" y="517"/>
                    <a:pt x="1791" y="1"/>
                    <a:pt x="115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1549600" y="4219313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0"/>
                  </a:moveTo>
                  <a:cubicBezTo>
                    <a:pt x="517" y="0"/>
                    <a:pt x="1" y="516"/>
                    <a:pt x="1" y="1154"/>
                  </a:cubicBezTo>
                  <a:cubicBezTo>
                    <a:pt x="1" y="1791"/>
                    <a:pt x="517" y="2307"/>
                    <a:pt x="1154" y="2307"/>
                  </a:cubicBezTo>
                  <a:cubicBezTo>
                    <a:pt x="1791" y="2307"/>
                    <a:pt x="2307" y="1791"/>
                    <a:pt x="2307" y="1154"/>
                  </a:cubicBezTo>
                  <a:cubicBezTo>
                    <a:pt x="2307" y="516"/>
                    <a:pt x="1791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230825" y="4106188"/>
              <a:ext cx="31775" cy="31700"/>
            </a:xfrm>
            <a:custGeom>
              <a:avLst/>
              <a:gdLst/>
              <a:ahLst/>
              <a:cxnLst/>
              <a:rect l="l" t="t" r="r" b="b"/>
              <a:pathLst>
                <a:path w="1271" h="1268" extrusionOk="0">
                  <a:moveTo>
                    <a:pt x="634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6" y="1268"/>
                    <a:pt x="1271" y="983"/>
                    <a:pt x="1271" y="634"/>
                  </a:cubicBezTo>
                  <a:cubicBezTo>
                    <a:pt x="1271" y="282"/>
                    <a:pt x="986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18150" y="4044438"/>
              <a:ext cx="31700" cy="31775"/>
            </a:xfrm>
            <a:custGeom>
              <a:avLst/>
              <a:gdLst/>
              <a:ahLst/>
              <a:cxnLst/>
              <a:rect l="l" t="t" r="r" b="b"/>
              <a:pathLst>
                <a:path w="1268" h="1271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6"/>
                    <a:pt x="282" y="1271"/>
                    <a:pt x="634" y="1271"/>
                  </a:cubicBezTo>
                  <a:cubicBezTo>
                    <a:pt x="983" y="1271"/>
                    <a:pt x="1268" y="986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441475" y="429343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1"/>
                  </a:moveTo>
                  <a:cubicBezTo>
                    <a:pt x="282" y="1"/>
                    <a:pt x="0" y="285"/>
                    <a:pt x="0" y="638"/>
                  </a:cubicBezTo>
                  <a:cubicBezTo>
                    <a:pt x="0" y="987"/>
                    <a:pt x="282" y="1272"/>
                    <a:pt x="634" y="1272"/>
                  </a:cubicBezTo>
                  <a:cubicBezTo>
                    <a:pt x="983" y="1272"/>
                    <a:pt x="1268" y="987"/>
                    <a:pt x="1268" y="638"/>
                  </a:cubicBezTo>
                  <a:cubicBezTo>
                    <a:pt x="1268" y="285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506525" y="3938788"/>
              <a:ext cx="31700" cy="31800"/>
            </a:xfrm>
            <a:custGeom>
              <a:avLst/>
              <a:gdLst/>
              <a:ahLst/>
              <a:cxnLst/>
              <a:rect l="l" t="t" r="r" b="b"/>
              <a:pathLst>
                <a:path w="1268" h="1272" extrusionOk="0">
                  <a:moveTo>
                    <a:pt x="634" y="0"/>
                  </a:moveTo>
                  <a:cubicBezTo>
                    <a:pt x="282" y="0"/>
                    <a:pt x="1" y="285"/>
                    <a:pt x="1" y="634"/>
                  </a:cubicBezTo>
                  <a:cubicBezTo>
                    <a:pt x="1" y="987"/>
                    <a:pt x="282" y="1271"/>
                    <a:pt x="634" y="1271"/>
                  </a:cubicBezTo>
                  <a:cubicBezTo>
                    <a:pt x="983" y="1271"/>
                    <a:pt x="1268" y="987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323025" y="38013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5" y="1"/>
                    <a:pt x="0" y="282"/>
                    <a:pt x="0" y="635"/>
                  </a:cubicBezTo>
                  <a:cubicBezTo>
                    <a:pt x="0" y="983"/>
                    <a:pt x="285" y="1268"/>
                    <a:pt x="634" y="1268"/>
                  </a:cubicBezTo>
                  <a:cubicBezTo>
                    <a:pt x="983" y="1268"/>
                    <a:pt x="1267" y="983"/>
                    <a:pt x="1267" y="635"/>
                  </a:cubicBezTo>
                  <a:cubicBezTo>
                    <a:pt x="1267" y="282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085925" y="4266463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82" y="1"/>
                    <a:pt x="1" y="286"/>
                    <a:pt x="1" y="635"/>
                  </a:cubicBezTo>
                  <a:cubicBezTo>
                    <a:pt x="1" y="987"/>
                    <a:pt x="282" y="1268"/>
                    <a:pt x="634" y="1268"/>
                  </a:cubicBezTo>
                  <a:cubicBezTo>
                    <a:pt x="983" y="1268"/>
                    <a:pt x="1268" y="987"/>
                    <a:pt x="1268" y="635"/>
                  </a:cubicBezTo>
                  <a:cubicBezTo>
                    <a:pt x="1268" y="286"/>
                    <a:pt x="98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075500" y="3901413"/>
              <a:ext cx="31725" cy="31700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2" y="0"/>
                    <a:pt x="1" y="282"/>
                    <a:pt x="1" y="634"/>
                  </a:cubicBezTo>
                  <a:cubicBezTo>
                    <a:pt x="1" y="983"/>
                    <a:pt x="282" y="1268"/>
                    <a:pt x="635" y="1268"/>
                  </a:cubicBezTo>
                  <a:cubicBezTo>
                    <a:pt x="984" y="1268"/>
                    <a:pt x="1268" y="983"/>
                    <a:pt x="1268" y="634"/>
                  </a:cubicBezTo>
                  <a:cubicBezTo>
                    <a:pt x="1268" y="282"/>
                    <a:pt x="984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582275" y="4031338"/>
              <a:ext cx="44950" cy="44875"/>
            </a:xfrm>
            <a:custGeom>
              <a:avLst/>
              <a:gdLst/>
              <a:ahLst/>
              <a:cxnLst/>
              <a:rect l="l" t="t" r="r" b="b"/>
              <a:pathLst>
                <a:path w="1798" h="1795" extrusionOk="0">
                  <a:moveTo>
                    <a:pt x="897" y="1"/>
                  </a:moveTo>
                  <a:cubicBezTo>
                    <a:pt x="402" y="1"/>
                    <a:pt x="0" y="399"/>
                    <a:pt x="0" y="898"/>
                  </a:cubicBezTo>
                  <a:cubicBezTo>
                    <a:pt x="0" y="1393"/>
                    <a:pt x="402" y="1795"/>
                    <a:pt x="897" y="1795"/>
                  </a:cubicBezTo>
                  <a:cubicBezTo>
                    <a:pt x="1396" y="1795"/>
                    <a:pt x="1798" y="1393"/>
                    <a:pt x="1798" y="898"/>
                  </a:cubicBezTo>
                  <a:cubicBezTo>
                    <a:pt x="1798" y="399"/>
                    <a:pt x="1396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344375" y="4382788"/>
              <a:ext cx="31800" cy="31725"/>
            </a:xfrm>
            <a:custGeom>
              <a:avLst/>
              <a:gdLst/>
              <a:ahLst/>
              <a:cxnLst/>
              <a:rect l="l" t="t" r="r" b="b"/>
              <a:pathLst>
                <a:path w="1272" h="1269" extrusionOk="0">
                  <a:moveTo>
                    <a:pt x="638" y="1"/>
                  </a:moveTo>
                  <a:cubicBezTo>
                    <a:pt x="285" y="1"/>
                    <a:pt x="0" y="282"/>
                    <a:pt x="0" y="634"/>
                  </a:cubicBezTo>
                  <a:cubicBezTo>
                    <a:pt x="0" y="983"/>
                    <a:pt x="285" y="1268"/>
                    <a:pt x="638" y="1268"/>
                  </a:cubicBezTo>
                  <a:cubicBezTo>
                    <a:pt x="987" y="1268"/>
                    <a:pt x="1271" y="983"/>
                    <a:pt x="1271" y="634"/>
                  </a:cubicBezTo>
                  <a:cubicBezTo>
                    <a:pt x="1271" y="282"/>
                    <a:pt x="98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020825" y="3465730"/>
            <a:ext cx="634023" cy="626013"/>
            <a:chOff x="2376300" y="659000"/>
            <a:chExt cx="726175" cy="717000"/>
          </a:xfrm>
        </p:grpSpPr>
        <p:sp>
          <p:nvSpPr>
            <p:cNvPr id="1084" name="Google Shape;1084;p46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6"/>
          <p:cNvSpPr txBox="1">
            <a:spLocks noGrp="1"/>
          </p:cNvSpPr>
          <p:nvPr>
            <p:ph type="title" idx="2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4"/>
          <p:cNvSpPr txBox="1">
            <a:spLocks noGrp="1"/>
          </p:cNvSpPr>
          <p:nvPr>
            <p:ph type="title" idx="6"/>
          </p:nvPr>
        </p:nvSpPr>
        <p:spPr>
          <a:xfrm>
            <a:off x="585951" y="398889"/>
            <a:ext cx="2735318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IN" spc="20" dirty="0"/>
              <a:t>POPULATION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933" name="Google Shape;933;p44"/>
          <p:cNvGrpSpPr/>
          <p:nvPr/>
        </p:nvGrpSpPr>
        <p:grpSpPr>
          <a:xfrm>
            <a:off x="7199263" y="3547963"/>
            <a:ext cx="726175" cy="717000"/>
            <a:chOff x="2376300" y="659000"/>
            <a:chExt cx="726175" cy="717000"/>
          </a:xfrm>
        </p:grpSpPr>
        <p:sp>
          <p:nvSpPr>
            <p:cNvPr id="934" name="Google Shape;934;p44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4"/>
          <p:cNvGrpSpPr/>
          <p:nvPr/>
        </p:nvGrpSpPr>
        <p:grpSpPr>
          <a:xfrm>
            <a:off x="827687" y="1836735"/>
            <a:ext cx="368188" cy="354941"/>
            <a:chOff x="3692050" y="1530375"/>
            <a:chExt cx="418300" cy="403250"/>
          </a:xfrm>
        </p:grpSpPr>
        <p:sp>
          <p:nvSpPr>
            <p:cNvPr id="950" name="Google Shape;950;p44"/>
            <p:cNvSpPr/>
            <p:nvPr/>
          </p:nvSpPr>
          <p:spPr>
            <a:xfrm>
              <a:off x="3771175" y="1530450"/>
              <a:ext cx="269075" cy="403175"/>
            </a:xfrm>
            <a:custGeom>
              <a:avLst/>
              <a:gdLst/>
              <a:ahLst/>
              <a:cxnLst/>
              <a:rect l="l" t="t" r="r" b="b"/>
              <a:pathLst>
                <a:path w="10763" h="16127" extrusionOk="0">
                  <a:moveTo>
                    <a:pt x="5384" y="945"/>
                  </a:moveTo>
                  <a:cubicBezTo>
                    <a:pt x="5597" y="945"/>
                    <a:pt x="5810" y="1034"/>
                    <a:pt x="5965" y="1210"/>
                  </a:cubicBezTo>
                  <a:lnTo>
                    <a:pt x="5778" y="1909"/>
                  </a:lnTo>
                  <a:cubicBezTo>
                    <a:pt x="5711" y="2159"/>
                    <a:pt x="5862" y="2418"/>
                    <a:pt x="6112" y="2485"/>
                  </a:cubicBezTo>
                  <a:cubicBezTo>
                    <a:pt x="6153" y="2496"/>
                    <a:pt x="6194" y="2502"/>
                    <a:pt x="6235" y="2502"/>
                  </a:cubicBezTo>
                  <a:cubicBezTo>
                    <a:pt x="6442" y="2502"/>
                    <a:pt x="6632" y="2365"/>
                    <a:pt x="6692" y="2156"/>
                  </a:cubicBezTo>
                  <a:lnTo>
                    <a:pt x="6878" y="1453"/>
                  </a:lnTo>
                  <a:cubicBezTo>
                    <a:pt x="6960" y="1425"/>
                    <a:pt x="7043" y="1412"/>
                    <a:pt x="7125" y="1412"/>
                  </a:cubicBezTo>
                  <a:cubicBezTo>
                    <a:pt x="7482" y="1412"/>
                    <a:pt x="7809" y="1661"/>
                    <a:pt x="7883" y="2032"/>
                  </a:cubicBezTo>
                  <a:lnTo>
                    <a:pt x="7371" y="2549"/>
                  </a:lnTo>
                  <a:cubicBezTo>
                    <a:pt x="7184" y="2731"/>
                    <a:pt x="7184" y="3033"/>
                    <a:pt x="7371" y="3216"/>
                  </a:cubicBezTo>
                  <a:cubicBezTo>
                    <a:pt x="7462" y="3309"/>
                    <a:pt x="7582" y="3356"/>
                    <a:pt x="7703" y="3356"/>
                  </a:cubicBezTo>
                  <a:cubicBezTo>
                    <a:pt x="7824" y="3356"/>
                    <a:pt x="7945" y="3309"/>
                    <a:pt x="8038" y="3216"/>
                  </a:cubicBezTo>
                  <a:lnTo>
                    <a:pt x="8550" y="2704"/>
                  </a:lnTo>
                  <a:cubicBezTo>
                    <a:pt x="9007" y="2795"/>
                    <a:pt x="9281" y="3267"/>
                    <a:pt x="9130" y="3708"/>
                  </a:cubicBezTo>
                  <a:lnTo>
                    <a:pt x="8431" y="3895"/>
                  </a:lnTo>
                  <a:cubicBezTo>
                    <a:pt x="8177" y="3962"/>
                    <a:pt x="8026" y="4225"/>
                    <a:pt x="8098" y="4475"/>
                  </a:cubicBezTo>
                  <a:cubicBezTo>
                    <a:pt x="8154" y="4687"/>
                    <a:pt x="8344" y="4825"/>
                    <a:pt x="8550" y="4825"/>
                  </a:cubicBezTo>
                  <a:cubicBezTo>
                    <a:pt x="8591" y="4825"/>
                    <a:pt x="8632" y="4819"/>
                    <a:pt x="8673" y="4808"/>
                  </a:cubicBezTo>
                  <a:lnTo>
                    <a:pt x="9376" y="4622"/>
                  </a:lnTo>
                  <a:cubicBezTo>
                    <a:pt x="9726" y="4931"/>
                    <a:pt x="9726" y="5475"/>
                    <a:pt x="9376" y="5781"/>
                  </a:cubicBezTo>
                  <a:lnTo>
                    <a:pt x="9376" y="5785"/>
                  </a:lnTo>
                  <a:lnTo>
                    <a:pt x="8673" y="5595"/>
                  </a:lnTo>
                  <a:cubicBezTo>
                    <a:pt x="8635" y="5585"/>
                    <a:pt x="8596" y="5580"/>
                    <a:pt x="8558" y="5580"/>
                  </a:cubicBezTo>
                  <a:cubicBezTo>
                    <a:pt x="8349" y="5580"/>
                    <a:pt x="8159" y="5721"/>
                    <a:pt x="8102" y="5932"/>
                  </a:cubicBezTo>
                  <a:cubicBezTo>
                    <a:pt x="8034" y="6182"/>
                    <a:pt x="8181" y="6441"/>
                    <a:pt x="8431" y="6512"/>
                  </a:cubicBezTo>
                  <a:lnTo>
                    <a:pt x="9130" y="6699"/>
                  </a:lnTo>
                  <a:cubicBezTo>
                    <a:pt x="9281" y="7139"/>
                    <a:pt x="9007" y="7612"/>
                    <a:pt x="8550" y="7703"/>
                  </a:cubicBezTo>
                  <a:lnTo>
                    <a:pt x="8038" y="7191"/>
                  </a:lnTo>
                  <a:cubicBezTo>
                    <a:pt x="7945" y="7098"/>
                    <a:pt x="7824" y="7051"/>
                    <a:pt x="7702" y="7051"/>
                  </a:cubicBezTo>
                  <a:cubicBezTo>
                    <a:pt x="7581" y="7051"/>
                    <a:pt x="7460" y="7098"/>
                    <a:pt x="7367" y="7191"/>
                  </a:cubicBezTo>
                  <a:cubicBezTo>
                    <a:pt x="7184" y="7374"/>
                    <a:pt x="7184" y="7676"/>
                    <a:pt x="7367" y="7858"/>
                  </a:cubicBezTo>
                  <a:lnTo>
                    <a:pt x="7883" y="8375"/>
                  </a:lnTo>
                  <a:cubicBezTo>
                    <a:pt x="7806" y="8746"/>
                    <a:pt x="7480" y="8995"/>
                    <a:pt x="7122" y="8995"/>
                  </a:cubicBezTo>
                  <a:cubicBezTo>
                    <a:pt x="7040" y="8995"/>
                    <a:pt x="6957" y="8982"/>
                    <a:pt x="6874" y="8954"/>
                  </a:cubicBezTo>
                  <a:lnTo>
                    <a:pt x="6688" y="8251"/>
                  </a:lnTo>
                  <a:cubicBezTo>
                    <a:pt x="6631" y="8042"/>
                    <a:pt x="6441" y="7902"/>
                    <a:pt x="6231" y="7902"/>
                  </a:cubicBezTo>
                  <a:cubicBezTo>
                    <a:pt x="6190" y="7902"/>
                    <a:pt x="6149" y="7907"/>
                    <a:pt x="6108" y="7918"/>
                  </a:cubicBezTo>
                  <a:cubicBezTo>
                    <a:pt x="5858" y="7985"/>
                    <a:pt x="5707" y="8243"/>
                    <a:pt x="5774" y="8498"/>
                  </a:cubicBezTo>
                  <a:lnTo>
                    <a:pt x="5961" y="9197"/>
                  </a:lnTo>
                  <a:cubicBezTo>
                    <a:pt x="5808" y="9373"/>
                    <a:pt x="5596" y="9462"/>
                    <a:pt x="5383" y="9462"/>
                  </a:cubicBezTo>
                  <a:cubicBezTo>
                    <a:pt x="5170" y="9462"/>
                    <a:pt x="4956" y="9373"/>
                    <a:pt x="4801" y="9197"/>
                  </a:cubicBezTo>
                  <a:lnTo>
                    <a:pt x="4988" y="8498"/>
                  </a:lnTo>
                  <a:cubicBezTo>
                    <a:pt x="5056" y="8243"/>
                    <a:pt x="4909" y="7985"/>
                    <a:pt x="4655" y="7918"/>
                  </a:cubicBezTo>
                  <a:cubicBezTo>
                    <a:pt x="4614" y="7907"/>
                    <a:pt x="4573" y="7902"/>
                    <a:pt x="4533" y="7902"/>
                  </a:cubicBezTo>
                  <a:cubicBezTo>
                    <a:pt x="4325" y="7902"/>
                    <a:pt x="4131" y="8042"/>
                    <a:pt x="4075" y="8251"/>
                  </a:cubicBezTo>
                  <a:lnTo>
                    <a:pt x="3888" y="8954"/>
                  </a:lnTo>
                  <a:cubicBezTo>
                    <a:pt x="3806" y="8982"/>
                    <a:pt x="3723" y="8995"/>
                    <a:pt x="3642" y="8995"/>
                  </a:cubicBezTo>
                  <a:cubicBezTo>
                    <a:pt x="3285" y="8995"/>
                    <a:pt x="2958" y="8746"/>
                    <a:pt x="2883" y="8375"/>
                  </a:cubicBezTo>
                  <a:lnTo>
                    <a:pt x="3396" y="7858"/>
                  </a:lnTo>
                  <a:cubicBezTo>
                    <a:pt x="3578" y="7676"/>
                    <a:pt x="3578" y="7374"/>
                    <a:pt x="3396" y="7191"/>
                  </a:cubicBezTo>
                  <a:cubicBezTo>
                    <a:pt x="3304" y="7098"/>
                    <a:pt x="3183" y="7051"/>
                    <a:pt x="3062" y="7051"/>
                  </a:cubicBezTo>
                  <a:cubicBezTo>
                    <a:pt x="2941" y="7051"/>
                    <a:pt x="2820" y="7098"/>
                    <a:pt x="2728" y="7191"/>
                  </a:cubicBezTo>
                  <a:lnTo>
                    <a:pt x="2212" y="7703"/>
                  </a:lnTo>
                  <a:cubicBezTo>
                    <a:pt x="1755" y="7612"/>
                    <a:pt x="1485" y="7139"/>
                    <a:pt x="1632" y="6699"/>
                  </a:cubicBezTo>
                  <a:lnTo>
                    <a:pt x="2335" y="6512"/>
                  </a:lnTo>
                  <a:cubicBezTo>
                    <a:pt x="2585" y="6444"/>
                    <a:pt x="2736" y="6182"/>
                    <a:pt x="2669" y="5932"/>
                  </a:cubicBezTo>
                  <a:cubicBezTo>
                    <a:pt x="2612" y="5719"/>
                    <a:pt x="2422" y="5579"/>
                    <a:pt x="2212" y="5579"/>
                  </a:cubicBezTo>
                  <a:cubicBezTo>
                    <a:pt x="2171" y="5579"/>
                    <a:pt x="2130" y="5584"/>
                    <a:pt x="2089" y="5595"/>
                  </a:cubicBezTo>
                  <a:lnTo>
                    <a:pt x="1390" y="5785"/>
                  </a:lnTo>
                  <a:cubicBezTo>
                    <a:pt x="1037" y="5475"/>
                    <a:pt x="1037" y="4931"/>
                    <a:pt x="1390" y="4622"/>
                  </a:cubicBezTo>
                  <a:lnTo>
                    <a:pt x="2089" y="4812"/>
                  </a:lnTo>
                  <a:cubicBezTo>
                    <a:pt x="2130" y="4823"/>
                    <a:pt x="2171" y="4828"/>
                    <a:pt x="2212" y="4828"/>
                  </a:cubicBezTo>
                  <a:cubicBezTo>
                    <a:pt x="2422" y="4828"/>
                    <a:pt x="2612" y="4688"/>
                    <a:pt x="2669" y="4479"/>
                  </a:cubicBezTo>
                  <a:cubicBezTo>
                    <a:pt x="2736" y="4225"/>
                    <a:pt x="2585" y="3966"/>
                    <a:pt x="2335" y="3899"/>
                  </a:cubicBezTo>
                  <a:lnTo>
                    <a:pt x="1632" y="3708"/>
                  </a:lnTo>
                  <a:cubicBezTo>
                    <a:pt x="1485" y="3267"/>
                    <a:pt x="1755" y="2795"/>
                    <a:pt x="2212" y="2704"/>
                  </a:cubicBezTo>
                  <a:lnTo>
                    <a:pt x="2728" y="3216"/>
                  </a:lnTo>
                  <a:cubicBezTo>
                    <a:pt x="2820" y="3310"/>
                    <a:pt x="2942" y="3356"/>
                    <a:pt x="3064" y="3356"/>
                  </a:cubicBezTo>
                  <a:cubicBezTo>
                    <a:pt x="3184" y="3356"/>
                    <a:pt x="3305" y="3311"/>
                    <a:pt x="3396" y="3220"/>
                  </a:cubicBezTo>
                  <a:cubicBezTo>
                    <a:pt x="3582" y="3033"/>
                    <a:pt x="3582" y="2731"/>
                    <a:pt x="3400" y="2549"/>
                  </a:cubicBezTo>
                  <a:lnTo>
                    <a:pt x="2883" y="2032"/>
                  </a:lnTo>
                  <a:cubicBezTo>
                    <a:pt x="2958" y="1661"/>
                    <a:pt x="3285" y="1412"/>
                    <a:pt x="3644" y="1412"/>
                  </a:cubicBezTo>
                  <a:cubicBezTo>
                    <a:pt x="3726" y="1412"/>
                    <a:pt x="3809" y="1425"/>
                    <a:pt x="3892" y="1453"/>
                  </a:cubicBezTo>
                  <a:lnTo>
                    <a:pt x="4079" y="2156"/>
                  </a:lnTo>
                  <a:cubicBezTo>
                    <a:pt x="4135" y="2365"/>
                    <a:pt x="4326" y="2505"/>
                    <a:pt x="4536" y="2505"/>
                  </a:cubicBezTo>
                  <a:cubicBezTo>
                    <a:pt x="4576" y="2505"/>
                    <a:pt x="4617" y="2500"/>
                    <a:pt x="4658" y="2489"/>
                  </a:cubicBezTo>
                  <a:cubicBezTo>
                    <a:pt x="4909" y="2422"/>
                    <a:pt x="5060" y="2163"/>
                    <a:pt x="4992" y="1909"/>
                  </a:cubicBezTo>
                  <a:lnTo>
                    <a:pt x="4805" y="1210"/>
                  </a:lnTo>
                  <a:cubicBezTo>
                    <a:pt x="4958" y="1034"/>
                    <a:pt x="5171" y="945"/>
                    <a:pt x="5384" y="945"/>
                  </a:cubicBezTo>
                  <a:close/>
                  <a:moveTo>
                    <a:pt x="8348" y="11496"/>
                  </a:moveTo>
                  <a:cubicBezTo>
                    <a:pt x="8410" y="11496"/>
                    <a:pt x="8470" y="11497"/>
                    <a:pt x="8527" y="11500"/>
                  </a:cubicBezTo>
                  <a:cubicBezTo>
                    <a:pt x="8336" y="11865"/>
                    <a:pt x="8014" y="12342"/>
                    <a:pt x="7530" y="12620"/>
                  </a:cubicBezTo>
                  <a:cubicBezTo>
                    <a:pt x="7103" y="12868"/>
                    <a:pt x="6608" y="12929"/>
                    <a:pt x="6214" y="12929"/>
                  </a:cubicBezTo>
                  <a:cubicBezTo>
                    <a:pt x="6161" y="12929"/>
                    <a:pt x="6110" y="12927"/>
                    <a:pt x="6060" y="12926"/>
                  </a:cubicBezTo>
                  <a:cubicBezTo>
                    <a:pt x="6251" y="12556"/>
                    <a:pt x="6573" y="12080"/>
                    <a:pt x="7057" y="11802"/>
                  </a:cubicBezTo>
                  <a:cubicBezTo>
                    <a:pt x="7475" y="11559"/>
                    <a:pt x="7958" y="11496"/>
                    <a:pt x="8348" y="11496"/>
                  </a:cubicBezTo>
                  <a:close/>
                  <a:moveTo>
                    <a:pt x="2391" y="12756"/>
                  </a:moveTo>
                  <a:cubicBezTo>
                    <a:pt x="2788" y="12756"/>
                    <a:pt x="3282" y="12816"/>
                    <a:pt x="3705" y="13065"/>
                  </a:cubicBezTo>
                  <a:cubicBezTo>
                    <a:pt x="4190" y="13343"/>
                    <a:pt x="4516" y="13819"/>
                    <a:pt x="4706" y="14184"/>
                  </a:cubicBezTo>
                  <a:cubicBezTo>
                    <a:pt x="4651" y="14187"/>
                    <a:pt x="4593" y="14189"/>
                    <a:pt x="4533" y="14189"/>
                  </a:cubicBezTo>
                  <a:cubicBezTo>
                    <a:pt x="4139" y="14189"/>
                    <a:pt x="3653" y="14124"/>
                    <a:pt x="3233" y="13883"/>
                  </a:cubicBezTo>
                  <a:cubicBezTo>
                    <a:pt x="2748" y="13601"/>
                    <a:pt x="2427" y="13128"/>
                    <a:pt x="2236" y="12759"/>
                  </a:cubicBezTo>
                  <a:cubicBezTo>
                    <a:pt x="2286" y="12757"/>
                    <a:pt x="2337" y="12756"/>
                    <a:pt x="2391" y="12756"/>
                  </a:cubicBezTo>
                  <a:close/>
                  <a:moveTo>
                    <a:pt x="5381" y="0"/>
                  </a:moveTo>
                  <a:cubicBezTo>
                    <a:pt x="4926" y="0"/>
                    <a:pt x="4470" y="180"/>
                    <a:pt x="4130" y="539"/>
                  </a:cubicBezTo>
                  <a:cubicBezTo>
                    <a:pt x="3967" y="490"/>
                    <a:pt x="3801" y="467"/>
                    <a:pt x="3639" y="467"/>
                  </a:cubicBezTo>
                  <a:cubicBezTo>
                    <a:pt x="2865" y="467"/>
                    <a:pt x="2157" y="996"/>
                    <a:pt x="1970" y="1790"/>
                  </a:cubicBezTo>
                  <a:cubicBezTo>
                    <a:pt x="1005" y="2017"/>
                    <a:pt x="433" y="3005"/>
                    <a:pt x="719" y="3954"/>
                  </a:cubicBezTo>
                  <a:cubicBezTo>
                    <a:pt x="0" y="4634"/>
                    <a:pt x="0" y="5773"/>
                    <a:pt x="719" y="6452"/>
                  </a:cubicBezTo>
                  <a:cubicBezTo>
                    <a:pt x="433" y="7402"/>
                    <a:pt x="1005" y="8390"/>
                    <a:pt x="1966" y="8617"/>
                  </a:cubicBezTo>
                  <a:cubicBezTo>
                    <a:pt x="2153" y="9411"/>
                    <a:pt x="2864" y="9940"/>
                    <a:pt x="3639" y="9940"/>
                  </a:cubicBezTo>
                  <a:cubicBezTo>
                    <a:pt x="3801" y="9940"/>
                    <a:pt x="3967" y="9917"/>
                    <a:pt x="4130" y="9868"/>
                  </a:cubicBezTo>
                  <a:cubicBezTo>
                    <a:pt x="4345" y="10090"/>
                    <a:pt x="4611" y="10253"/>
                    <a:pt x="4909" y="10336"/>
                  </a:cubicBezTo>
                  <a:lnTo>
                    <a:pt x="4909" y="12834"/>
                  </a:lnTo>
                  <a:cubicBezTo>
                    <a:pt x="4694" y="12600"/>
                    <a:pt x="4448" y="12401"/>
                    <a:pt x="4178" y="12243"/>
                  </a:cubicBezTo>
                  <a:cubicBezTo>
                    <a:pt x="3581" y="11899"/>
                    <a:pt x="2921" y="11811"/>
                    <a:pt x="2399" y="11811"/>
                  </a:cubicBezTo>
                  <a:cubicBezTo>
                    <a:pt x="1865" y="11811"/>
                    <a:pt x="1476" y="11903"/>
                    <a:pt x="1446" y="11909"/>
                  </a:cubicBezTo>
                  <a:cubicBezTo>
                    <a:pt x="1184" y="11972"/>
                    <a:pt x="1029" y="12243"/>
                    <a:pt x="1104" y="12501"/>
                  </a:cubicBezTo>
                  <a:cubicBezTo>
                    <a:pt x="1120" y="12560"/>
                    <a:pt x="1553" y="14006"/>
                    <a:pt x="2760" y="14701"/>
                  </a:cubicBezTo>
                  <a:cubicBezTo>
                    <a:pt x="3356" y="15050"/>
                    <a:pt x="4019" y="15134"/>
                    <a:pt x="4539" y="15134"/>
                  </a:cubicBezTo>
                  <a:cubicBezTo>
                    <a:pt x="4674" y="15134"/>
                    <a:pt x="4797" y="15130"/>
                    <a:pt x="4909" y="15122"/>
                  </a:cubicBezTo>
                  <a:lnTo>
                    <a:pt x="4909" y="15670"/>
                  </a:lnTo>
                  <a:cubicBezTo>
                    <a:pt x="4917" y="15924"/>
                    <a:pt x="5123" y="16126"/>
                    <a:pt x="5381" y="16126"/>
                  </a:cubicBezTo>
                  <a:cubicBezTo>
                    <a:pt x="5635" y="16126"/>
                    <a:pt x="5846" y="15924"/>
                    <a:pt x="5854" y="15670"/>
                  </a:cubicBezTo>
                  <a:lnTo>
                    <a:pt x="5854" y="13859"/>
                  </a:lnTo>
                  <a:cubicBezTo>
                    <a:pt x="5965" y="13867"/>
                    <a:pt x="6088" y="13871"/>
                    <a:pt x="6219" y="13871"/>
                  </a:cubicBezTo>
                  <a:cubicBezTo>
                    <a:pt x="6743" y="13871"/>
                    <a:pt x="7403" y="13783"/>
                    <a:pt x="8002" y="13438"/>
                  </a:cubicBezTo>
                  <a:cubicBezTo>
                    <a:pt x="9206" y="12743"/>
                    <a:pt x="9638" y="11297"/>
                    <a:pt x="9658" y="11238"/>
                  </a:cubicBezTo>
                  <a:cubicBezTo>
                    <a:pt x="9734" y="10980"/>
                    <a:pt x="9575" y="10710"/>
                    <a:pt x="9317" y="10646"/>
                  </a:cubicBezTo>
                  <a:cubicBezTo>
                    <a:pt x="9285" y="10638"/>
                    <a:pt x="8896" y="10546"/>
                    <a:pt x="8365" y="10546"/>
                  </a:cubicBezTo>
                  <a:cubicBezTo>
                    <a:pt x="7842" y="10546"/>
                    <a:pt x="7181" y="10635"/>
                    <a:pt x="6585" y="10980"/>
                  </a:cubicBezTo>
                  <a:cubicBezTo>
                    <a:pt x="6314" y="11139"/>
                    <a:pt x="6068" y="11337"/>
                    <a:pt x="5854" y="11571"/>
                  </a:cubicBezTo>
                  <a:lnTo>
                    <a:pt x="5854" y="10336"/>
                  </a:lnTo>
                  <a:cubicBezTo>
                    <a:pt x="6152" y="10249"/>
                    <a:pt x="6418" y="10086"/>
                    <a:pt x="6632" y="9864"/>
                  </a:cubicBezTo>
                  <a:cubicBezTo>
                    <a:pt x="6798" y="9914"/>
                    <a:pt x="6965" y="9938"/>
                    <a:pt x="7129" y="9938"/>
                  </a:cubicBezTo>
                  <a:cubicBezTo>
                    <a:pt x="7901" y="9938"/>
                    <a:pt x="8610" y="9410"/>
                    <a:pt x="8797" y="8617"/>
                  </a:cubicBezTo>
                  <a:cubicBezTo>
                    <a:pt x="9758" y="8386"/>
                    <a:pt x="10329" y="7398"/>
                    <a:pt x="10048" y="6452"/>
                  </a:cubicBezTo>
                  <a:cubicBezTo>
                    <a:pt x="10762" y="5773"/>
                    <a:pt x="10762" y="4630"/>
                    <a:pt x="10048" y="3951"/>
                  </a:cubicBezTo>
                  <a:lnTo>
                    <a:pt x="10044" y="3954"/>
                  </a:lnTo>
                  <a:cubicBezTo>
                    <a:pt x="10329" y="3009"/>
                    <a:pt x="9758" y="2017"/>
                    <a:pt x="8797" y="1790"/>
                  </a:cubicBezTo>
                  <a:cubicBezTo>
                    <a:pt x="8606" y="996"/>
                    <a:pt x="7897" y="467"/>
                    <a:pt x="7123" y="467"/>
                  </a:cubicBezTo>
                  <a:cubicBezTo>
                    <a:pt x="6961" y="467"/>
                    <a:pt x="6796" y="490"/>
                    <a:pt x="6632" y="539"/>
                  </a:cubicBezTo>
                  <a:cubicBezTo>
                    <a:pt x="6293" y="180"/>
                    <a:pt x="5837" y="0"/>
                    <a:pt x="5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3858925" y="1617175"/>
              <a:ext cx="90175" cy="86700"/>
            </a:xfrm>
            <a:custGeom>
              <a:avLst/>
              <a:gdLst/>
              <a:ahLst/>
              <a:cxnLst/>
              <a:rect l="l" t="t" r="r" b="b"/>
              <a:pathLst>
                <a:path w="3607" h="3468" extrusionOk="0">
                  <a:moveTo>
                    <a:pt x="1868" y="944"/>
                  </a:moveTo>
                  <a:cubicBezTo>
                    <a:pt x="2273" y="944"/>
                    <a:pt x="2662" y="1257"/>
                    <a:pt x="2662" y="1732"/>
                  </a:cubicBezTo>
                  <a:cubicBezTo>
                    <a:pt x="2662" y="2169"/>
                    <a:pt x="2308" y="2519"/>
                    <a:pt x="1875" y="2519"/>
                  </a:cubicBezTo>
                  <a:lnTo>
                    <a:pt x="1875" y="2523"/>
                  </a:lnTo>
                  <a:cubicBezTo>
                    <a:pt x="1172" y="2523"/>
                    <a:pt x="819" y="1673"/>
                    <a:pt x="1315" y="1176"/>
                  </a:cubicBezTo>
                  <a:cubicBezTo>
                    <a:pt x="1476" y="1016"/>
                    <a:pt x="1674" y="944"/>
                    <a:pt x="1868" y="944"/>
                  </a:cubicBezTo>
                  <a:close/>
                  <a:moveTo>
                    <a:pt x="1875" y="1"/>
                  </a:moveTo>
                  <a:cubicBezTo>
                    <a:pt x="1172" y="1"/>
                    <a:pt x="541" y="422"/>
                    <a:pt x="271" y="1069"/>
                  </a:cubicBezTo>
                  <a:cubicBezTo>
                    <a:pt x="1" y="1717"/>
                    <a:pt x="152" y="2463"/>
                    <a:pt x="648" y="2960"/>
                  </a:cubicBezTo>
                  <a:cubicBezTo>
                    <a:pt x="980" y="3292"/>
                    <a:pt x="1423" y="3468"/>
                    <a:pt x="1875" y="3468"/>
                  </a:cubicBezTo>
                  <a:cubicBezTo>
                    <a:pt x="2098" y="3468"/>
                    <a:pt x="2323" y="3425"/>
                    <a:pt x="2538" y="3337"/>
                  </a:cubicBezTo>
                  <a:cubicBezTo>
                    <a:pt x="3186" y="3067"/>
                    <a:pt x="3607" y="2435"/>
                    <a:pt x="3607" y="1732"/>
                  </a:cubicBezTo>
                  <a:cubicBezTo>
                    <a:pt x="3607" y="775"/>
                    <a:pt x="2832" y="1"/>
                    <a:pt x="1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4036550" y="1530375"/>
              <a:ext cx="73800" cy="71050"/>
            </a:xfrm>
            <a:custGeom>
              <a:avLst/>
              <a:gdLst/>
              <a:ahLst/>
              <a:cxnLst/>
              <a:rect l="l" t="t" r="r" b="b"/>
              <a:pathLst>
                <a:path w="2952" h="2842" extrusionOk="0">
                  <a:moveTo>
                    <a:pt x="1422" y="947"/>
                  </a:moveTo>
                  <a:cubicBezTo>
                    <a:pt x="1843" y="951"/>
                    <a:pt x="2054" y="1460"/>
                    <a:pt x="1756" y="1757"/>
                  </a:cubicBezTo>
                  <a:cubicBezTo>
                    <a:pt x="1659" y="1854"/>
                    <a:pt x="1540" y="1897"/>
                    <a:pt x="1424" y="1897"/>
                  </a:cubicBezTo>
                  <a:cubicBezTo>
                    <a:pt x="1180" y="1897"/>
                    <a:pt x="946" y="1709"/>
                    <a:pt x="946" y="1424"/>
                  </a:cubicBezTo>
                  <a:cubicBezTo>
                    <a:pt x="946" y="1162"/>
                    <a:pt x="1160" y="951"/>
                    <a:pt x="1422" y="947"/>
                  </a:cubicBezTo>
                  <a:close/>
                  <a:moveTo>
                    <a:pt x="1430" y="1"/>
                  </a:moveTo>
                  <a:cubicBezTo>
                    <a:pt x="700" y="1"/>
                    <a:pt x="0" y="567"/>
                    <a:pt x="0" y="1424"/>
                  </a:cubicBezTo>
                  <a:cubicBezTo>
                    <a:pt x="0" y="2206"/>
                    <a:pt x="636" y="2842"/>
                    <a:pt x="1422" y="2842"/>
                  </a:cubicBezTo>
                  <a:cubicBezTo>
                    <a:pt x="1994" y="2842"/>
                    <a:pt x="2510" y="2496"/>
                    <a:pt x="2729" y="1964"/>
                  </a:cubicBezTo>
                  <a:cubicBezTo>
                    <a:pt x="2951" y="1436"/>
                    <a:pt x="2828" y="824"/>
                    <a:pt x="2423" y="419"/>
                  </a:cubicBezTo>
                  <a:cubicBezTo>
                    <a:pt x="2134" y="130"/>
                    <a:pt x="1778" y="1"/>
                    <a:pt x="1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4024625" y="1837900"/>
              <a:ext cx="82925" cy="70925"/>
            </a:xfrm>
            <a:custGeom>
              <a:avLst/>
              <a:gdLst/>
              <a:ahLst/>
              <a:cxnLst/>
              <a:rect l="l" t="t" r="r" b="b"/>
              <a:pathLst>
                <a:path w="3317" h="2837" extrusionOk="0">
                  <a:moveTo>
                    <a:pt x="1893" y="945"/>
                  </a:moveTo>
                  <a:cubicBezTo>
                    <a:pt x="2136" y="945"/>
                    <a:pt x="2369" y="1133"/>
                    <a:pt x="2372" y="1418"/>
                  </a:cubicBezTo>
                  <a:cubicBezTo>
                    <a:pt x="2368" y="1680"/>
                    <a:pt x="2157" y="1890"/>
                    <a:pt x="1899" y="1890"/>
                  </a:cubicBezTo>
                  <a:cubicBezTo>
                    <a:pt x="1474" y="1890"/>
                    <a:pt x="1264" y="1382"/>
                    <a:pt x="1562" y="1084"/>
                  </a:cubicBezTo>
                  <a:cubicBezTo>
                    <a:pt x="1658" y="988"/>
                    <a:pt x="1776" y="945"/>
                    <a:pt x="1893" y="945"/>
                  </a:cubicBezTo>
                  <a:close/>
                  <a:moveTo>
                    <a:pt x="1899" y="0"/>
                  </a:moveTo>
                  <a:cubicBezTo>
                    <a:pt x="632" y="0"/>
                    <a:pt x="1" y="1525"/>
                    <a:pt x="894" y="2419"/>
                  </a:cubicBezTo>
                  <a:cubicBezTo>
                    <a:pt x="1165" y="2692"/>
                    <a:pt x="1529" y="2836"/>
                    <a:pt x="1897" y="2836"/>
                  </a:cubicBezTo>
                  <a:cubicBezTo>
                    <a:pt x="2080" y="2836"/>
                    <a:pt x="2264" y="2801"/>
                    <a:pt x="2439" y="2728"/>
                  </a:cubicBezTo>
                  <a:cubicBezTo>
                    <a:pt x="2971" y="2510"/>
                    <a:pt x="3317" y="1990"/>
                    <a:pt x="3317" y="1418"/>
                  </a:cubicBezTo>
                  <a:cubicBezTo>
                    <a:pt x="3313" y="636"/>
                    <a:pt x="2681" y="0"/>
                    <a:pt x="1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692050" y="1727500"/>
              <a:ext cx="82925" cy="70950"/>
            </a:xfrm>
            <a:custGeom>
              <a:avLst/>
              <a:gdLst/>
              <a:ahLst/>
              <a:cxnLst/>
              <a:rect l="l" t="t" r="r" b="b"/>
              <a:pathLst>
                <a:path w="3317" h="2838" extrusionOk="0">
                  <a:moveTo>
                    <a:pt x="1893" y="945"/>
                  </a:moveTo>
                  <a:cubicBezTo>
                    <a:pt x="2137" y="945"/>
                    <a:pt x="2371" y="1133"/>
                    <a:pt x="2371" y="1418"/>
                  </a:cubicBezTo>
                  <a:cubicBezTo>
                    <a:pt x="2371" y="1680"/>
                    <a:pt x="2156" y="1890"/>
                    <a:pt x="1898" y="1894"/>
                  </a:cubicBezTo>
                  <a:cubicBezTo>
                    <a:pt x="1473" y="1890"/>
                    <a:pt x="1263" y="1382"/>
                    <a:pt x="1561" y="1084"/>
                  </a:cubicBezTo>
                  <a:cubicBezTo>
                    <a:pt x="1657" y="988"/>
                    <a:pt x="1776" y="945"/>
                    <a:pt x="1893" y="945"/>
                  </a:cubicBezTo>
                  <a:close/>
                  <a:moveTo>
                    <a:pt x="1898" y="0"/>
                  </a:moveTo>
                  <a:cubicBezTo>
                    <a:pt x="631" y="0"/>
                    <a:pt x="0" y="1529"/>
                    <a:pt x="894" y="2423"/>
                  </a:cubicBezTo>
                  <a:cubicBezTo>
                    <a:pt x="1164" y="2693"/>
                    <a:pt x="1527" y="2838"/>
                    <a:pt x="1895" y="2838"/>
                  </a:cubicBezTo>
                  <a:cubicBezTo>
                    <a:pt x="2079" y="2838"/>
                    <a:pt x="2263" y="2802"/>
                    <a:pt x="2438" y="2728"/>
                  </a:cubicBezTo>
                  <a:cubicBezTo>
                    <a:pt x="2971" y="2510"/>
                    <a:pt x="3316" y="1994"/>
                    <a:pt x="3316" y="1418"/>
                  </a:cubicBezTo>
                  <a:cubicBezTo>
                    <a:pt x="3316" y="635"/>
                    <a:pt x="2681" y="0"/>
                    <a:pt x="1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44"/>
          <p:cNvSpPr/>
          <p:nvPr/>
        </p:nvSpPr>
        <p:spPr>
          <a:xfrm>
            <a:off x="3076833" y="3624038"/>
            <a:ext cx="363831" cy="364029"/>
          </a:xfrm>
          <a:custGeom>
            <a:avLst/>
            <a:gdLst/>
            <a:ahLst/>
            <a:cxnLst/>
            <a:rect l="l" t="t" r="r" b="b"/>
            <a:pathLst>
              <a:path w="16534" h="16543" extrusionOk="0">
                <a:moveTo>
                  <a:pt x="5004" y="4921"/>
                </a:moveTo>
                <a:cubicBezTo>
                  <a:pt x="5449" y="4921"/>
                  <a:pt x="5811" y="5282"/>
                  <a:pt x="5811" y="5727"/>
                </a:cubicBezTo>
                <a:lnTo>
                  <a:pt x="5811" y="7828"/>
                </a:lnTo>
                <a:lnTo>
                  <a:pt x="4325" y="8654"/>
                </a:lnTo>
                <a:lnTo>
                  <a:pt x="3690" y="8233"/>
                </a:lnTo>
                <a:lnTo>
                  <a:pt x="4440" y="7331"/>
                </a:lnTo>
                <a:cubicBezTo>
                  <a:pt x="4599" y="7125"/>
                  <a:pt x="4568" y="6827"/>
                  <a:pt x="4365" y="6660"/>
                </a:cubicBezTo>
                <a:cubicBezTo>
                  <a:pt x="4276" y="6585"/>
                  <a:pt x="4167" y="6549"/>
                  <a:pt x="4058" y="6549"/>
                </a:cubicBezTo>
                <a:cubicBezTo>
                  <a:pt x="3924" y="6549"/>
                  <a:pt x="3790" y="6604"/>
                  <a:pt x="3694" y="6712"/>
                </a:cubicBezTo>
                <a:lnTo>
                  <a:pt x="2880" y="7693"/>
                </a:lnTo>
                <a:lnTo>
                  <a:pt x="2721" y="7585"/>
                </a:lnTo>
                <a:cubicBezTo>
                  <a:pt x="2639" y="7531"/>
                  <a:pt x="2546" y="7505"/>
                  <a:pt x="2454" y="7505"/>
                </a:cubicBezTo>
                <a:cubicBezTo>
                  <a:pt x="2298" y="7505"/>
                  <a:pt x="2145" y="7580"/>
                  <a:pt x="2050" y="7720"/>
                </a:cubicBezTo>
                <a:cubicBezTo>
                  <a:pt x="1903" y="7943"/>
                  <a:pt x="1962" y="8245"/>
                  <a:pt x="2185" y="8391"/>
                </a:cubicBezTo>
                <a:lnTo>
                  <a:pt x="3372" y="9186"/>
                </a:lnTo>
                <a:lnTo>
                  <a:pt x="2217" y="9825"/>
                </a:lnTo>
                <a:cubicBezTo>
                  <a:pt x="1986" y="9956"/>
                  <a:pt x="1899" y="10250"/>
                  <a:pt x="2030" y="10484"/>
                </a:cubicBezTo>
                <a:cubicBezTo>
                  <a:pt x="2120" y="10645"/>
                  <a:pt x="2285" y="10734"/>
                  <a:pt x="2456" y="10734"/>
                </a:cubicBezTo>
                <a:cubicBezTo>
                  <a:pt x="2535" y="10734"/>
                  <a:pt x="2615" y="10715"/>
                  <a:pt x="2689" y="10675"/>
                </a:cubicBezTo>
                <a:lnTo>
                  <a:pt x="3630" y="10151"/>
                </a:lnTo>
                <a:lnTo>
                  <a:pt x="3273" y="11759"/>
                </a:lnTo>
                <a:cubicBezTo>
                  <a:pt x="3194" y="12025"/>
                  <a:pt x="3360" y="12303"/>
                  <a:pt x="3630" y="12363"/>
                </a:cubicBezTo>
                <a:cubicBezTo>
                  <a:pt x="3667" y="12371"/>
                  <a:pt x="3704" y="12375"/>
                  <a:pt x="3740" y="12375"/>
                </a:cubicBezTo>
                <a:cubicBezTo>
                  <a:pt x="3972" y="12375"/>
                  <a:pt x="4176" y="12207"/>
                  <a:pt x="4214" y="11970"/>
                </a:cubicBezTo>
                <a:lnTo>
                  <a:pt x="4762" y="9523"/>
                </a:lnTo>
                <a:lnTo>
                  <a:pt x="5811" y="8939"/>
                </a:lnTo>
                <a:lnTo>
                  <a:pt x="5811" y="11346"/>
                </a:lnTo>
                <a:cubicBezTo>
                  <a:pt x="5811" y="12009"/>
                  <a:pt x="5370" y="12589"/>
                  <a:pt x="4734" y="12776"/>
                </a:cubicBezTo>
                <a:cubicBezTo>
                  <a:pt x="4075" y="12962"/>
                  <a:pt x="3523" y="13423"/>
                  <a:pt x="3213" y="14035"/>
                </a:cubicBezTo>
                <a:lnTo>
                  <a:pt x="2697" y="15071"/>
                </a:lnTo>
                <a:cubicBezTo>
                  <a:pt x="2538" y="15385"/>
                  <a:pt x="2217" y="15575"/>
                  <a:pt x="1878" y="15575"/>
                </a:cubicBezTo>
                <a:cubicBezTo>
                  <a:pt x="1810" y="15575"/>
                  <a:pt x="1741" y="15568"/>
                  <a:pt x="1673" y="15552"/>
                </a:cubicBezTo>
                <a:cubicBezTo>
                  <a:pt x="1259" y="15456"/>
                  <a:pt x="970" y="15087"/>
                  <a:pt x="970" y="14662"/>
                </a:cubicBezTo>
                <a:lnTo>
                  <a:pt x="970" y="8955"/>
                </a:lnTo>
                <a:cubicBezTo>
                  <a:pt x="970" y="6727"/>
                  <a:pt x="2777" y="4925"/>
                  <a:pt x="5004" y="4921"/>
                </a:cubicBezTo>
                <a:close/>
                <a:moveTo>
                  <a:pt x="11525" y="4917"/>
                </a:moveTo>
                <a:cubicBezTo>
                  <a:pt x="13753" y="4921"/>
                  <a:pt x="15560" y="6724"/>
                  <a:pt x="15560" y="8951"/>
                </a:cubicBezTo>
                <a:lnTo>
                  <a:pt x="15560" y="14662"/>
                </a:lnTo>
                <a:cubicBezTo>
                  <a:pt x="15560" y="15087"/>
                  <a:pt x="15270" y="15452"/>
                  <a:pt x="14857" y="15552"/>
                </a:cubicBezTo>
                <a:cubicBezTo>
                  <a:pt x="14788" y="15568"/>
                  <a:pt x="14718" y="15575"/>
                  <a:pt x="14650" y="15575"/>
                </a:cubicBezTo>
                <a:cubicBezTo>
                  <a:pt x="14308" y="15575"/>
                  <a:pt x="13988" y="15385"/>
                  <a:pt x="13833" y="15071"/>
                </a:cubicBezTo>
                <a:lnTo>
                  <a:pt x="13312" y="14035"/>
                </a:lnTo>
                <a:cubicBezTo>
                  <a:pt x="13007" y="13419"/>
                  <a:pt x="12455" y="12962"/>
                  <a:pt x="11795" y="12772"/>
                </a:cubicBezTo>
                <a:cubicBezTo>
                  <a:pt x="11160" y="12589"/>
                  <a:pt x="10719" y="12009"/>
                  <a:pt x="10719" y="11346"/>
                </a:cubicBezTo>
                <a:lnTo>
                  <a:pt x="10719" y="8936"/>
                </a:lnTo>
                <a:lnTo>
                  <a:pt x="11768" y="9519"/>
                </a:lnTo>
                <a:lnTo>
                  <a:pt x="12312" y="11966"/>
                </a:lnTo>
                <a:cubicBezTo>
                  <a:pt x="12356" y="12199"/>
                  <a:pt x="12559" y="12359"/>
                  <a:pt x="12785" y="12359"/>
                </a:cubicBezTo>
                <a:cubicBezTo>
                  <a:pt x="12820" y="12359"/>
                  <a:pt x="12856" y="12355"/>
                  <a:pt x="12891" y="12347"/>
                </a:cubicBezTo>
                <a:cubicBezTo>
                  <a:pt x="13157" y="12287"/>
                  <a:pt x="13324" y="12021"/>
                  <a:pt x="13257" y="11759"/>
                </a:cubicBezTo>
                <a:lnTo>
                  <a:pt x="12899" y="10151"/>
                </a:lnTo>
                <a:lnTo>
                  <a:pt x="13845" y="10671"/>
                </a:lnTo>
                <a:cubicBezTo>
                  <a:pt x="13916" y="10709"/>
                  <a:pt x="13994" y="10728"/>
                  <a:pt x="14071" y="10728"/>
                </a:cubicBezTo>
                <a:cubicBezTo>
                  <a:pt x="14240" y="10728"/>
                  <a:pt x="14406" y="10639"/>
                  <a:pt x="14496" y="10480"/>
                </a:cubicBezTo>
                <a:cubicBezTo>
                  <a:pt x="14623" y="10250"/>
                  <a:pt x="14543" y="9956"/>
                  <a:pt x="14313" y="9825"/>
                </a:cubicBezTo>
                <a:lnTo>
                  <a:pt x="13157" y="9182"/>
                </a:lnTo>
                <a:lnTo>
                  <a:pt x="14345" y="8387"/>
                </a:lnTo>
                <a:cubicBezTo>
                  <a:pt x="14567" y="8241"/>
                  <a:pt x="14627" y="7939"/>
                  <a:pt x="14480" y="7716"/>
                </a:cubicBezTo>
                <a:cubicBezTo>
                  <a:pt x="14385" y="7576"/>
                  <a:pt x="14232" y="7501"/>
                  <a:pt x="14075" y="7501"/>
                </a:cubicBezTo>
                <a:cubicBezTo>
                  <a:pt x="13982" y="7501"/>
                  <a:pt x="13889" y="7527"/>
                  <a:pt x="13805" y="7581"/>
                </a:cubicBezTo>
                <a:lnTo>
                  <a:pt x="13646" y="7689"/>
                </a:lnTo>
                <a:lnTo>
                  <a:pt x="12832" y="6708"/>
                </a:lnTo>
                <a:cubicBezTo>
                  <a:pt x="12736" y="6592"/>
                  <a:pt x="12599" y="6532"/>
                  <a:pt x="12461" y="6532"/>
                </a:cubicBezTo>
                <a:cubicBezTo>
                  <a:pt x="12353" y="6532"/>
                  <a:pt x="12244" y="6569"/>
                  <a:pt x="12153" y="6644"/>
                </a:cubicBezTo>
                <a:cubicBezTo>
                  <a:pt x="11946" y="6815"/>
                  <a:pt x="11918" y="7121"/>
                  <a:pt x="12089" y="7327"/>
                </a:cubicBezTo>
                <a:lnTo>
                  <a:pt x="12840" y="8229"/>
                </a:lnTo>
                <a:lnTo>
                  <a:pt x="12204" y="8650"/>
                </a:lnTo>
                <a:lnTo>
                  <a:pt x="10719" y="7824"/>
                </a:lnTo>
                <a:lnTo>
                  <a:pt x="10719" y="5723"/>
                </a:lnTo>
                <a:cubicBezTo>
                  <a:pt x="10719" y="5278"/>
                  <a:pt x="11080" y="4917"/>
                  <a:pt x="11525" y="4917"/>
                </a:cubicBezTo>
                <a:close/>
                <a:moveTo>
                  <a:pt x="8265" y="0"/>
                </a:moveTo>
                <a:cubicBezTo>
                  <a:pt x="7991" y="0"/>
                  <a:pt x="7772" y="227"/>
                  <a:pt x="7780" y="501"/>
                </a:cubicBezTo>
                <a:lnTo>
                  <a:pt x="7780" y="6735"/>
                </a:lnTo>
                <a:lnTo>
                  <a:pt x="6784" y="7291"/>
                </a:lnTo>
                <a:lnTo>
                  <a:pt x="6784" y="5727"/>
                </a:lnTo>
                <a:cubicBezTo>
                  <a:pt x="6780" y="4750"/>
                  <a:pt x="5985" y="3956"/>
                  <a:pt x="5004" y="3952"/>
                </a:cubicBezTo>
                <a:cubicBezTo>
                  <a:pt x="2244" y="3956"/>
                  <a:pt x="5" y="6195"/>
                  <a:pt x="1" y="8955"/>
                </a:cubicBezTo>
                <a:lnTo>
                  <a:pt x="1" y="14662"/>
                </a:lnTo>
                <a:cubicBezTo>
                  <a:pt x="1" y="15536"/>
                  <a:pt x="600" y="16294"/>
                  <a:pt x="1450" y="16493"/>
                </a:cubicBezTo>
                <a:cubicBezTo>
                  <a:pt x="1594" y="16526"/>
                  <a:pt x="1738" y="16543"/>
                  <a:pt x="1881" y="16543"/>
                </a:cubicBezTo>
                <a:cubicBezTo>
                  <a:pt x="2582" y="16543"/>
                  <a:pt x="3240" y="16151"/>
                  <a:pt x="3567" y="15504"/>
                </a:cubicBezTo>
                <a:lnTo>
                  <a:pt x="4083" y="14468"/>
                </a:lnTo>
                <a:cubicBezTo>
                  <a:pt x="4270" y="14094"/>
                  <a:pt x="4603" y="13820"/>
                  <a:pt x="5004" y="13705"/>
                </a:cubicBezTo>
                <a:cubicBezTo>
                  <a:pt x="6053" y="13399"/>
                  <a:pt x="6780" y="12438"/>
                  <a:pt x="6784" y="11346"/>
                </a:cubicBezTo>
                <a:lnTo>
                  <a:pt x="6784" y="8399"/>
                </a:lnTo>
                <a:lnTo>
                  <a:pt x="8269" y="7573"/>
                </a:lnTo>
                <a:lnTo>
                  <a:pt x="9750" y="8399"/>
                </a:lnTo>
                <a:lnTo>
                  <a:pt x="9750" y="11346"/>
                </a:lnTo>
                <a:cubicBezTo>
                  <a:pt x="9754" y="12438"/>
                  <a:pt x="10481" y="13399"/>
                  <a:pt x="11529" y="13705"/>
                </a:cubicBezTo>
                <a:cubicBezTo>
                  <a:pt x="11930" y="13820"/>
                  <a:pt x="12264" y="14094"/>
                  <a:pt x="12451" y="14468"/>
                </a:cubicBezTo>
                <a:lnTo>
                  <a:pt x="12967" y="15504"/>
                </a:lnTo>
                <a:cubicBezTo>
                  <a:pt x="13290" y="16151"/>
                  <a:pt x="13951" y="16543"/>
                  <a:pt x="14653" y="16543"/>
                </a:cubicBezTo>
                <a:cubicBezTo>
                  <a:pt x="14795" y="16543"/>
                  <a:pt x="14940" y="16526"/>
                  <a:pt x="15084" y="16493"/>
                </a:cubicBezTo>
                <a:cubicBezTo>
                  <a:pt x="15929" y="16294"/>
                  <a:pt x="16529" y="15536"/>
                  <a:pt x="16533" y="14662"/>
                </a:cubicBezTo>
                <a:lnTo>
                  <a:pt x="16533" y="8955"/>
                </a:lnTo>
                <a:cubicBezTo>
                  <a:pt x="16529" y="6195"/>
                  <a:pt x="14289" y="3956"/>
                  <a:pt x="11529" y="3952"/>
                </a:cubicBezTo>
                <a:lnTo>
                  <a:pt x="11525" y="3952"/>
                </a:lnTo>
                <a:cubicBezTo>
                  <a:pt x="10544" y="3956"/>
                  <a:pt x="9750" y="4750"/>
                  <a:pt x="9750" y="5727"/>
                </a:cubicBezTo>
                <a:lnTo>
                  <a:pt x="9750" y="7291"/>
                </a:lnTo>
                <a:lnTo>
                  <a:pt x="8749" y="6735"/>
                </a:lnTo>
                <a:lnTo>
                  <a:pt x="8749" y="501"/>
                </a:lnTo>
                <a:cubicBezTo>
                  <a:pt x="8757" y="227"/>
                  <a:pt x="8539" y="0"/>
                  <a:pt x="82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 txBox="1">
            <a:spLocks noGrp="1"/>
          </p:cNvSpPr>
          <p:nvPr>
            <p:ph type="title" idx="7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57" y="992350"/>
            <a:ext cx="6203206" cy="31083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146428" y="1970935"/>
            <a:ext cx="419786" cy="5185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04388" y="2082890"/>
            <a:ext cx="62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46%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897951" y="2973505"/>
            <a:ext cx="455125" cy="4571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95876" y="30195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54%</a:t>
            </a:r>
            <a:endParaRPr lang="en-IN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4598866" y="1902154"/>
            <a:ext cx="2171700" cy="399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416136" y="3001927"/>
            <a:ext cx="2461013" cy="490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7131" y="1734240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 DISEASE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16435" y="3329752"/>
            <a:ext cx="1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DISEASE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44"/>
          <p:cNvGrpSpPr/>
          <p:nvPr/>
        </p:nvGrpSpPr>
        <p:grpSpPr>
          <a:xfrm>
            <a:off x="7812327" y="3714217"/>
            <a:ext cx="726175" cy="717000"/>
            <a:chOff x="2376300" y="659000"/>
            <a:chExt cx="726175" cy="717000"/>
          </a:xfrm>
        </p:grpSpPr>
        <p:sp>
          <p:nvSpPr>
            <p:cNvPr id="934" name="Google Shape;934;p44"/>
            <p:cNvSpPr/>
            <p:nvPr/>
          </p:nvSpPr>
          <p:spPr>
            <a:xfrm>
              <a:off x="2376300" y="659000"/>
              <a:ext cx="726175" cy="717000"/>
            </a:xfrm>
            <a:custGeom>
              <a:avLst/>
              <a:gdLst/>
              <a:ahLst/>
              <a:cxnLst/>
              <a:rect l="l" t="t" r="r" b="b"/>
              <a:pathLst>
                <a:path w="29047" h="28680" extrusionOk="0">
                  <a:moveTo>
                    <a:pt x="14628" y="1"/>
                  </a:moveTo>
                  <a:cubicBezTo>
                    <a:pt x="13073" y="1"/>
                    <a:pt x="11713" y="674"/>
                    <a:pt x="10517" y="1268"/>
                  </a:cubicBezTo>
                  <a:cubicBezTo>
                    <a:pt x="10139" y="1453"/>
                    <a:pt x="9783" y="1628"/>
                    <a:pt x="9445" y="1774"/>
                  </a:cubicBezTo>
                  <a:cubicBezTo>
                    <a:pt x="9047" y="1941"/>
                    <a:pt x="8427" y="2130"/>
                    <a:pt x="7776" y="2322"/>
                  </a:cubicBezTo>
                  <a:cubicBezTo>
                    <a:pt x="6156" y="2813"/>
                    <a:pt x="4312" y="3362"/>
                    <a:pt x="3326" y="4348"/>
                  </a:cubicBezTo>
                  <a:cubicBezTo>
                    <a:pt x="2340" y="5337"/>
                    <a:pt x="2162" y="6544"/>
                    <a:pt x="2023" y="7512"/>
                  </a:cubicBezTo>
                  <a:cubicBezTo>
                    <a:pt x="1948" y="8039"/>
                    <a:pt x="1880" y="8491"/>
                    <a:pt x="1713" y="8894"/>
                  </a:cubicBezTo>
                  <a:cubicBezTo>
                    <a:pt x="1585" y="9200"/>
                    <a:pt x="1432" y="9524"/>
                    <a:pt x="1268" y="9865"/>
                  </a:cubicBezTo>
                  <a:cubicBezTo>
                    <a:pt x="674" y="11126"/>
                    <a:pt x="1" y="12557"/>
                    <a:pt x="1" y="14148"/>
                  </a:cubicBezTo>
                  <a:cubicBezTo>
                    <a:pt x="1" y="15707"/>
                    <a:pt x="681" y="17085"/>
                    <a:pt x="1282" y="18302"/>
                  </a:cubicBezTo>
                  <a:cubicBezTo>
                    <a:pt x="1471" y="18683"/>
                    <a:pt x="1649" y="19046"/>
                    <a:pt x="1791" y="19381"/>
                  </a:cubicBezTo>
                  <a:cubicBezTo>
                    <a:pt x="1966" y="19790"/>
                    <a:pt x="2105" y="20385"/>
                    <a:pt x="2251" y="21015"/>
                  </a:cubicBezTo>
                  <a:cubicBezTo>
                    <a:pt x="2575" y="22407"/>
                    <a:pt x="2913" y="23852"/>
                    <a:pt x="3892" y="24831"/>
                  </a:cubicBezTo>
                  <a:cubicBezTo>
                    <a:pt x="4885" y="25824"/>
                    <a:pt x="6391" y="26035"/>
                    <a:pt x="7715" y="26216"/>
                  </a:cubicBezTo>
                  <a:cubicBezTo>
                    <a:pt x="8399" y="26312"/>
                    <a:pt x="9047" y="26405"/>
                    <a:pt x="9445" y="26572"/>
                  </a:cubicBezTo>
                  <a:cubicBezTo>
                    <a:pt x="9833" y="26736"/>
                    <a:pt x="10271" y="26992"/>
                    <a:pt x="10741" y="27259"/>
                  </a:cubicBezTo>
                  <a:cubicBezTo>
                    <a:pt x="11357" y="27615"/>
                    <a:pt x="12015" y="27992"/>
                    <a:pt x="12720" y="28270"/>
                  </a:cubicBezTo>
                  <a:cubicBezTo>
                    <a:pt x="13347" y="28512"/>
                    <a:pt x="14013" y="28680"/>
                    <a:pt x="14717" y="28680"/>
                  </a:cubicBezTo>
                  <a:cubicBezTo>
                    <a:pt x="16220" y="28680"/>
                    <a:pt x="17558" y="27896"/>
                    <a:pt x="18633" y="27266"/>
                  </a:cubicBezTo>
                  <a:cubicBezTo>
                    <a:pt x="19096" y="26996"/>
                    <a:pt x="19534" y="26739"/>
                    <a:pt x="19922" y="26572"/>
                  </a:cubicBezTo>
                  <a:cubicBezTo>
                    <a:pt x="20335" y="26398"/>
                    <a:pt x="20858" y="26291"/>
                    <a:pt x="21410" y="26170"/>
                  </a:cubicBezTo>
                  <a:cubicBezTo>
                    <a:pt x="22567" y="25921"/>
                    <a:pt x="23870" y="25643"/>
                    <a:pt x="24849" y="24657"/>
                  </a:cubicBezTo>
                  <a:cubicBezTo>
                    <a:pt x="25831" y="23671"/>
                    <a:pt x="26230" y="22272"/>
                    <a:pt x="26608" y="20912"/>
                  </a:cubicBezTo>
                  <a:cubicBezTo>
                    <a:pt x="26761" y="20349"/>
                    <a:pt x="26914" y="19819"/>
                    <a:pt x="27085" y="19410"/>
                  </a:cubicBezTo>
                  <a:cubicBezTo>
                    <a:pt x="27234" y="19054"/>
                    <a:pt x="27441" y="18655"/>
                    <a:pt x="27665" y="18221"/>
                  </a:cubicBezTo>
                  <a:cubicBezTo>
                    <a:pt x="28313" y="16967"/>
                    <a:pt x="29046" y="15547"/>
                    <a:pt x="29046" y="14009"/>
                  </a:cubicBezTo>
                  <a:cubicBezTo>
                    <a:pt x="29046" y="12503"/>
                    <a:pt x="28313" y="11208"/>
                    <a:pt x="27725" y="10164"/>
                  </a:cubicBezTo>
                  <a:cubicBezTo>
                    <a:pt x="27476" y="9730"/>
                    <a:pt x="27241" y="9321"/>
                    <a:pt x="27085" y="8933"/>
                  </a:cubicBezTo>
                  <a:cubicBezTo>
                    <a:pt x="26928" y="8566"/>
                    <a:pt x="26782" y="8142"/>
                    <a:pt x="26629" y="7697"/>
                  </a:cubicBezTo>
                  <a:cubicBezTo>
                    <a:pt x="26191" y="6405"/>
                    <a:pt x="25735" y="5070"/>
                    <a:pt x="24728" y="4066"/>
                  </a:cubicBezTo>
                  <a:cubicBezTo>
                    <a:pt x="23717" y="3062"/>
                    <a:pt x="22478" y="2632"/>
                    <a:pt x="21382" y="2262"/>
                  </a:cubicBezTo>
                  <a:cubicBezTo>
                    <a:pt x="20994" y="2126"/>
                    <a:pt x="20595" y="1991"/>
                    <a:pt x="20225" y="1831"/>
                  </a:cubicBezTo>
                  <a:cubicBezTo>
                    <a:pt x="19936" y="1710"/>
                    <a:pt x="19616" y="1564"/>
                    <a:pt x="19281" y="1407"/>
                  </a:cubicBezTo>
                  <a:cubicBezTo>
                    <a:pt x="18477" y="1033"/>
                    <a:pt x="17608" y="635"/>
                    <a:pt x="16715" y="357"/>
                  </a:cubicBezTo>
                  <a:cubicBezTo>
                    <a:pt x="16031" y="147"/>
                    <a:pt x="15330" y="1"/>
                    <a:pt x="146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2479900" y="773875"/>
              <a:ext cx="459175" cy="483600"/>
            </a:xfrm>
            <a:custGeom>
              <a:avLst/>
              <a:gdLst/>
              <a:ahLst/>
              <a:cxnLst/>
              <a:rect l="l" t="t" r="r" b="b"/>
              <a:pathLst>
                <a:path w="18367" h="19344" extrusionOk="0">
                  <a:moveTo>
                    <a:pt x="9639" y="1"/>
                  </a:moveTo>
                  <a:cubicBezTo>
                    <a:pt x="9219" y="1"/>
                    <a:pt x="8799" y="86"/>
                    <a:pt x="8434" y="215"/>
                  </a:cubicBezTo>
                  <a:cubicBezTo>
                    <a:pt x="7993" y="379"/>
                    <a:pt x="7569" y="589"/>
                    <a:pt x="7174" y="846"/>
                  </a:cubicBezTo>
                  <a:cubicBezTo>
                    <a:pt x="6796" y="1098"/>
                    <a:pt x="6433" y="1372"/>
                    <a:pt x="6088" y="1668"/>
                  </a:cubicBezTo>
                  <a:cubicBezTo>
                    <a:pt x="5949" y="1792"/>
                    <a:pt x="5810" y="1921"/>
                    <a:pt x="5675" y="2049"/>
                  </a:cubicBezTo>
                  <a:cubicBezTo>
                    <a:pt x="5666" y="2049"/>
                    <a:pt x="5657" y="2049"/>
                    <a:pt x="5647" y="2049"/>
                  </a:cubicBezTo>
                  <a:cubicBezTo>
                    <a:pt x="5343" y="2049"/>
                    <a:pt x="5040" y="2106"/>
                    <a:pt x="4757" y="2216"/>
                  </a:cubicBezTo>
                  <a:cubicBezTo>
                    <a:pt x="4589" y="2277"/>
                    <a:pt x="4426" y="2355"/>
                    <a:pt x="4272" y="2447"/>
                  </a:cubicBezTo>
                  <a:cubicBezTo>
                    <a:pt x="3382" y="2989"/>
                    <a:pt x="2407" y="4334"/>
                    <a:pt x="1627" y="5780"/>
                  </a:cubicBezTo>
                  <a:lnTo>
                    <a:pt x="891" y="7314"/>
                  </a:lnTo>
                  <a:cubicBezTo>
                    <a:pt x="310" y="8681"/>
                    <a:pt x="1" y="9920"/>
                    <a:pt x="200" y="10432"/>
                  </a:cubicBezTo>
                  <a:cubicBezTo>
                    <a:pt x="446" y="11059"/>
                    <a:pt x="1069" y="11472"/>
                    <a:pt x="1702" y="11696"/>
                  </a:cubicBezTo>
                  <a:cubicBezTo>
                    <a:pt x="2055" y="11821"/>
                    <a:pt x="3123" y="11945"/>
                    <a:pt x="4141" y="11999"/>
                  </a:cubicBezTo>
                  <a:lnTo>
                    <a:pt x="4144" y="11999"/>
                  </a:lnTo>
                  <a:cubicBezTo>
                    <a:pt x="4511" y="12018"/>
                    <a:pt x="4871" y="12029"/>
                    <a:pt x="5188" y="12029"/>
                  </a:cubicBezTo>
                  <a:cubicBezTo>
                    <a:pt x="5571" y="12029"/>
                    <a:pt x="5890" y="12013"/>
                    <a:pt x="6081" y="11974"/>
                  </a:cubicBezTo>
                  <a:cubicBezTo>
                    <a:pt x="6868" y="11814"/>
                    <a:pt x="7637" y="11401"/>
                    <a:pt x="8049" y="10714"/>
                  </a:cubicBezTo>
                  <a:cubicBezTo>
                    <a:pt x="8573" y="9845"/>
                    <a:pt x="8434" y="8745"/>
                    <a:pt x="8281" y="7741"/>
                  </a:cubicBezTo>
                  <a:cubicBezTo>
                    <a:pt x="8131" y="6808"/>
                    <a:pt x="7437" y="2775"/>
                    <a:pt x="6544" y="2277"/>
                  </a:cubicBezTo>
                  <a:lnTo>
                    <a:pt x="7978" y="1419"/>
                  </a:lnTo>
                  <a:cubicBezTo>
                    <a:pt x="8402" y="1166"/>
                    <a:pt x="8880" y="1037"/>
                    <a:pt x="9361" y="1037"/>
                  </a:cubicBezTo>
                  <a:cubicBezTo>
                    <a:pt x="9711" y="1037"/>
                    <a:pt x="10063" y="1106"/>
                    <a:pt x="10395" y="1244"/>
                  </a:cubicBezTo>
                  <a:cubicBezTo>
                    <a:pt x="10538" y="1301"/>
                    <a:pt x="10684" y="1369"/>
                    <a:pt x="10830" y="1436"/>
                  </a:cubicBezTo>
                  <a:cubicBezTo>
                    <a:pt x="11196" y="1614"/>
                    <a:pt x="11556" y="1817"/>
                    <a:pt x="11905" y="2038"/>
                  </a:cubicBezTo>
                  <a:cubicBezTo>
                    <a:pt x="12161" y="2202"/>
                    <a:pt x="12428" y="2376"/>
                    <a:pt x="12695" y="2554"/>
                  </a:cubicBezTo>
                  <a:cubicBezTo>
                    <a:pt x="11592" y="3234"/>
                    <a:pt x="10737" y="4113"/>
                    <a:pt x="10655" y="4907"/>
                  </a:cubicBezTo>
                  <a:cubicBezTo>
                    <a:pt x="10577" y="5655"/>
                    <a:pt x="11008" y="6388"/>
                    <a:pt x="11588" y="6865"/>
                  </a:cubicBezTo>
                  <a:cubicBezTo>
                    <a:pt x="11827" y="7061"/>
                    <a:pt x="12535" y="7392"/>
                    <a:pt x="13357" y="7741"/>
                  </a:cubicBezTo>
                  <a:cubicBezTo>
                    <a:pt x="12428" y="9347"/>
                    <a:pt x="12510" y="10977"/>
                    <a:pt x="12628" y="11753"/>
                  </a:cubicBezTo>
                  <a:cubicBezTo>
                    <a:pt x="12518" y="11729"/>
                    <a:pt x="12407" y="11717"/>
                    <a:pt x="12297" y="11717"/>
                  </a:cubicBezTo>
                  <a:cubicBezTo>
                    <a:pt x="12112" y="11717"/>
                    <a:pt x="11929" y="11750"/>
                    <a:pt x="11755" y="11817"/>
                  </a:cubicBezTo>
                  <a:cubicBezTo>
                    <a:pt x="10296" y="12419"/>
                    <a:pt x="6156" y="18350"/>
                    <a:pt x="8801" y="19282"/>
                  </a:cubicBezTo>
                  <a:cubicBezTo>
                    <a:pt x="8920" y="19325"/>
                    <a:pt x="9170" y="19343"/>
                    <a:pt x="9504" y="19343"/>
                  </a:cubicBezTo>
                  <a:cubicBezTo>
                    <a:pt x="10123" y="19343"/>
                    <a:pt x="11030" y="19280"/>
                    <a:pt x="11930" y="19190"/>
                  </a:cubicBezTo>
                  <a:lnTo>
                    <a:pt x="12927" y="19079"/>
                  </a:lnTo>
                  <a:cubicBezTo>
                    <a:pt x="13290" y="19033"/>
                    <a:pt x="13631" y="18983"/>
                    <a:pt x="13927" y="18937"/>
                  </a:cubicBezTo>
                  <a:cubicBezTo>
                    <a:pt x="14176" y="18894"/>
                    <a:pt x="14393" y="18855"/>
                    <a:pt x="14568" y="18816"/>
                  </a:cubicBezTo>
                  <a:cubicBezTo>
                    <a:pt x="15422" y="18613"/>
                    <a:pt x="16373" y="18293"/>
                    <a:pt x="16757" y="17499"/>
                  </a:cubicBezTo>
                  <a:cubicBezTo>
                    <a:pt x="17006" y="16983"/>
                    <a:pt x="16953" y="16360"/>
                    <a:pt x="16743" y="15826"/>
                  </a:cubicBezTo>
                  <a:cubicBezTo>
                    <a:pt x="16533" y="15288"/>
                    <a:pt x="14803" y="13010"/>
                    <a:pt x="14126" y="12497"/>
                  </a:cubicBezTo>
                  <a:cubicBezTo>
                    <a:pt x="13845" y="12280"/>
                    <a:pt x="13539" y="12091"/>
                    <a:pt x="13215" y="11942"/>
                  </a:cubicBezTo>
                  <a:cubicBezTo>
                    <a:pt x="13236" y="11600"/>
                    <a:pt x="13283" y="11262"/>
                    <a:pt x="13354" y="10927"/>
                  </a:cubicBezTo>
                  <a:cubicBezTo>
                    <a:pt x="13574" y="9873"/>
                    <a:pt x="14187" y="8670"/>
                    <a:pt x="14450" y="8190"/>
                  </a:cubicBezTo>
                  <a:cubicBezTo>
                    <a:pt x="15322" y="8542"/>
                    <a:pt x="16159" y="8859"/>
                    <a:pt x="16572" y="9015"/>
                  </a:cubicBezTo>
                  <a:cubicBezTo>
                    <a:pt x="16806" y="9103"/>
                    <a:pt x="17055" y="9193"/>
                    <a:pt x="17298" y="9193"/>
                  </a:cubicBezTo>
                  <a:cubicBezTo>
                    <a:pt x="17381" y="9193"/>
                    <a:pt x="17463" y="9182"/>
                    <a:pt x="17544" y="9158"/>
                  </a:cubicBezTo>
                  <a:lnTo>
                    <a:pt x="17562" y="9151"/>
                  </a:lnTo>
                  <a:cubicBezTo>
                    <a:pt x="18142" y="8959"/>
                    <a:pt x="18256" y="8204"/>
                    <a:pt x="18266" y="7595"/>
                  </a:cubicBezTo>
                  <a:cubicBezTo>
                    <a:pt x="18295" y="6495"/>
                    <a:pt x="18320" y="5399"/>
                    <a:pt x="18345" y="4302"/>
                  </a:cubicBezTo>
                  <a:cubicBezTo>
                    <a:pt x="18366" y="3402"/>
                    <a:pt x="18338" y="2380"/>
                    <a:pt x="17658" y="1789"/>
                  </a:cubicBezTo>
                  <a:cubicBezTo>
                    <a:pt x="17322" y="1495"/>
                    <a:pt x="16842" y="1369"/>
                    <a:pt x="16287" y="1369"/>
                  </a:cubicBezTo>
                  <a:cubicBezTo>
                    <a:pt x="16041" y="1369"/>
                    <a:pt x="15780" y="1394"/>
                    <a:pt x="15511" y="1440"/>
                  </a:cubicBezTo>
                  <a:cubicBezTo>
                    <a:pt x="15486" y="1444"/>
                    <a:pt x="15461" y="1447"/>
                    <a:pt x="15436" y="1454"/>
                  </a:cubicBezTo>
                  <a:cubicBezTo>
                    <a:pt x="14625" y="1604"/>
                    <a:pt x="13749" y="1946"/>
                    <a:pt x="12969" y="2391"/>
                  </a:cubicBezTo>
                  <a:cubicBezTo>
                    <a:pt x="12813" y="2070"/>
                    <a:pt x="12620" y="1768"/>
                    <a:pt x="12393" y="1493"/>
                  </a:cubicBezTo>
                  <a:cubicBezTo>
                    <a:pt x="12094" y="1123"/>
                    <a:pt x="11741" y="799"/>
                    <a:pt x="11342" y="536"/>
                  </a:cubicBezTo>
                  <a:cubicBezTo>
                    <a:pt x="10937" y="269"/>
                    <a:pt x="10456" y="73"/>
                    <a:pt x="9940" y="16"/>
                  </a:cubicBezTo>
                  <a:cubicBezTo>
                    <a:pt x="9840" y="6"/>
                    <a:pt x="974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2480838" y="11466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891" y="0"/>
                  </a:moveTo>
                  <a:cubicBezTo>
                    <a:pt x="400" y="0"/>
                    <a:pt x="1" y="399"/>
                    <a:pt x="1" y="890"/>
                  </a:cubicBezTo>
                  <a:cubicBezTo>
                    <a:pt x="1" y="1382"/>
                    <a:pt x="400" y="1777"/>
                    <a:pt x="891" y="1777"/>
                  </a:cubicBezTo>
                  <a:cubicBezTo>
                    <a:pt x="1379" y="1777"/>
                    <a:pt x="1777" y="1382"/>
                    <a:pt x="1777" y="890"/>
                  </a:cubicBezTo>
                  <a:cubicBezTo>
                    <a:pt x="1777" y="399"/>
                    <a:pt x="1379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2624950" y="110315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84" y="0"/>
                  </a:moveTo>
                  <a:cubicBezTo>
                    <a:pt x="306" y="0"/>
                    <a:pt x="0" y="306"/>
                    <a:pt x="0" y="684"/>
                  </a:cubicBezTo>
                  <a:cubicBezTo>
                    <a:pt x="0" y="1061"/>
                    <a:pt x="306" y="1367"/>
                    <a:pt x="684" y="1367"/>
                  </a:cubicBezTo>
                  <a:cubicBezTo>
                    <a:pt x="1061" y="1367"/>
                    <a:pt x="1367" y="1061"/>
                    <a:pt x="1367" y="684"/>
                  </a:cubicBezTo>
                  <a:cubicBezTo>
                    <a:pt x="1367" y="306"/>
                    <a:pt x="1061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2734800" y="1287150"/>
              <a:ext cx="44425" cy="44450"/>
            </a:xfrm>
            <a:custGeom>
              <a:avLst/>
              <a:gdLst/>
              <a:ahLst/>
              <a:cxnLst/>
              <a:rect l="l" t="t" r="r" b="b"/>
              <a:pathLst>
                <a:path w="1777" h="1778" extrusionOk="0">
                  <a:moveTo>
                    <a:pt x="887" y="1"/>
                  </a:moveTo>
                  <a:cubicBezTo>
                    <a:pt x="395" y="1"/>
                    <a:pt x="0" y="399"/>
                    <a:pt x="0" y="887"/>
                  </a:cubicBezTo>
                  <a:cubicBezTo>
                    <a:pt x="0" y="1378"/>
                    <a:pt x="395" y="1777"/>
                    <a:pt x="887" y="1777"/>
                  </a:cubicBezTo>
                  <a:cubicBezTo>
                    <a:pt x="1378" y="1777"/>
                    <a:pt x="1777" y="1378"/>
                    <a:pt x="1777" y="887"/>
                  </a:cubicBezTo>
                  <a:cubicBezTo>
                    <a:pt x="1777" y="399"/>
                    <a:pt x="1378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2977125" y="1080000"/>
              <a:ext cx="52275" cy="44775"/>
            </a:xfrm>
            <a:custGeom>
              <a:avLst/>
              <a:gdLst/>
              <a:ahLst/>
              <a:cxnLst/>
              <a:rect l="l" t="t" r="r" b="b"/>
              <a:pathLst>
                <a:path w="2091" h="1791" extrusionOk="0">
                  <a:moveTo>
                    <a:pt x="1197" y="14"/>
                  </a:moveTo>
                  <a:cubicBezTo>
                    <a:pt x="1684" y="14"/>
                    <a:pt x="2080" y="409"/>
                    <a:pt x="2080" y="897"/>
                  </a:cubicBezTo>
                  <a:cubicBezTo>
                    <a:pt x="2080" y="1429"/>
                    <a:pt x="1645" y="1782"/>
                    <a:pt x="1191" y="1782"/>
                  </a:cubicBezTo>
                  <a:cubicBezTo>
                    <a:pt x="973" y="1782"/>
                    <a:pt x="751" y="1701"/>
                    <a:pt x="570" y="1520"/>
                  </a:cubicBezTo>
                  <a:cubicBezTo>
                    <a:pt x="15" y="965"/>
                    <a:pt x="410" y="14"/>
                    <a:pt x="1197" y="14"/>
                  </a:cubicBezTo>
                  <a:close/>
                  <a:moveTo>
                    <a:pt x="1188" y="0"/>
                  </a:moveTo>
                  <a:cubicBezTo>
                    <a:pt x="969" y="0"/>
                    <a:pt x="745" y="82"/>
                    <a:pt x="563" y="263"/>
                  </a:cubicBezTo>
                  <a:cubicBezTo>
                    <a:pt x="1" y="829"/>
                    <a:pt x="399" y="1790"/>
                    <a:pt x="1197" y="1790"/>
                  </a:cubicBezTo>
                  <a:cubicBezTo>
                    <a:pt x="1688" y="1790"/>
                    <a:pt x="2090" y="1388"/>
                    <a:pt x="2090" y="897"/>
                  </a:cubicBezTo>
                  <a:cubicBezTo>
                    <a:pt x="2090" y="357"/>
                    <a:pt x="1648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726250" y="101085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523" y="1"/>
                  </a:moveTo>
                  <a:cubicBezTo>
                    <a:pt x="235" y="1"/>
                    <a:pt x="0" y="236"/>
                    <a:pt x="0" y="528"/>
                  </a:cubicBezTo>
                  <a:cubicBezTo>
                    <a:pt x="0" y="816"/>
                    <a:pt x="235" y="1051"/>
                    <a:pt x="523" y="1051"/>
                  </a:cubicBezTo>
                  <a:cubicBezTo>
                    <a:pt x="815" y="1051"/>
                    <a:pt x="1050" y="816"/>
                    <a:pt x="1050" y="528"/>
                  </a:cubicBezTo>
                  <a:cubicBezTo>
                    <a:pt x="1050" y="236"/>
                    <a:pt x="81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2425050" y="1004388"/>
              <a:ext cx="26175" cy="26275"/>
            </a:xfrm>
            <a:custGeom>
              <a:avLst/>
              <a:gdLst/>
              <a:ahLst/>
              <a:cxnLst/>
              <a:rect l="l" t="t" r="r" b="b"/>
              <a:pathLst>
                <a:path w="1047" h="1051" extrusionOk="0">
                  <a:moveTo>
                    <a:pt x="524" y="1"/>
                  </a:moveTo>
                  <a:cubicBezTo>
                    <a:pt x="235" y="1"/>
                    <a:pt x="0" y="236"/>
                    <a:pt x="0" y="524"/>
                  </a:cubicBezTo>
                  <a:cubicBezTo>
                    <a:pt x="0" y="816"/>
                    <a:pt x="235" y="1051"/>
                    <a:pt x="524" y="1051"/>
                  </a:cubicBezTo>
                  <a:cubicBezTo>
                    <a:pt x="812" y="1051"/>
                    <a:pt x="1047" y="816"/>
                    <a:pt x="1047" y="524"/>
                  </a:cubicBezTo>
                  <a:cubicBezTo>
                    <a:pt x="1047" y="236"/>
                    <a:pt x="81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98650" y="1224875"/>
              <a:ext cx="26300" cy="26300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8" y="1"/>
                  </a:moveTo>
                  <a:cubicBezTo>
                    <a:pt x="236" y="1"/>
                    <a:pt x="1" y="236"/>
                    <a:pt x="1" y="524"/>
                  </a:cubicBezTo>
                  <a:cubicBezTo>
                    <a:pt x="1" y="816"/>
                    <a:pt x="236" y="1051"/>
                    <a:pt x="528" y="1051"/>
                  </a:cubicBezTo>
                  <a:cubicBezTo>
                    <a:pt x="816" y="1051"/>
                    <a:pt x="1051" y="816"/>
                    <a:pt x="1051" y="524"/>
                  </a:cubicBezTo>
                  <a:cubicBezTo>
                    <a:pt x="1051" y="236"/>
                    <a:pt x="81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880750" y="10537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486675" y="81655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2" y="0"/>
                    <a:pt x="0" y="292"/>
                    <a:pt x="0" y="655"/>
                  </a:cubicBezTo>
                  <a:cubicBezTo>
                    <a:pt x="0" y="1015"/>
                    <a:pt x="292" y="1310"/>
                    <a:pt x="655" y="1310"/>
                  </a:cubicBezTo>
                  <a:cubicBezTo>
                    <a:pt x="1018" y="1310"/>
                    <a:pt x="1310" y="1015"/>
                    <a:pt x="1310" y="655"/>
                  </a:cubicBezTo>
                  <a:cubicBezTo>
                    <a:pt x="1310" y="292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819875" y="7404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4"/>
                  </a:cubicBezTo>
                  <a:cubicBezTo>
                    <a:pt x="0" y="816"/>
                    <a:pt x="235" y="1050"/>
                    <a:pt x="524" y="1050"/>
                  </a:cubicBezTo>
                  <a:cubicBezTo>
                    <a:pt x="816" y="1050"/>
                    <a:pt x="1051" y="816"/>
                    <a:pt x="1051" y="524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2608500" y="748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0"/>
                  </a:moveTo>
                  <a:cubicBezTo>
                    <a:pt x="236" y="0"/>
                    <a:pt x="1" y="235"/>
                    <a:pt x="1" y="524"/>
                  </a:cubicBezTo>
                  <a:cubicBezTo>
                    <a:pt x="1" y="816"/>
                    <a:pt x="236" y="1047"/>
                    <a:pt x="524" y="1047"/>
                  </a:cubicBezTo>
                  <a:cubicBezTo>
                    <a:pt x="812" y="1047"/>
                    <a:pt x="1047" y="816"/>
                    <a:pt x="1047" y="524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2981050" y="8902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90" y="1"/>
                  </a:moveTo>
                  <a:cubicBezTo>
                    <a:pt x="399" y="1"/>
                    <a:pt x="0" y="396"/>
                    <a:pt x="0" y="887"/>
                  </a:cubicBezTo>
                  <a:cubicBezTo>
                    <a:pt x="0" y="1378"/>
                    <a:pt x="399" y="1777"/>
                    <a:pt x="890" y="1777"/>
                  </a:cubicBezTo>
                  <a:cubicBezTo>
                    <a:pt x="1382" y="1777"/>
                    <a:pt x="1777" y="1378"/>
                    <a:pt x="1777" y="887"/>
                  </a:cubicBezTo>
                  <a:cubicBezTo>
                    <a:pt x="1777" y="396"/>
                    <a:pt x="138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939075" y="11986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4" y="0"/>
                  </a:moveTo>
                  <a:cubicBezTo>
                    <a:pt x="235" y="0"/>
                    <a:pt x="0" y="235"/>
                    <a:pt x="0" y="523"/>
                  </a:cubicBezTo>
                  <a:cubicBezTo>
                    <a:pt x="0" y="815"/>
                    <a:pt x="235" y="1050"/>
                    <a:pt x="524" y="1050"/>
                  </a:cubicBezTo>
                  <a:cubicBezTo>
                    <a:pt x="816" y="1050"/>
                    <a:pt x="1051" y="815"/>
                    <a:pt x="1051" y="523"/>
                  </a:cubicBezTo>
                  <a:cubicBezTo>
                    <a:pt x="1051" y="235"/>
                    <a:pt x="816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44"/>
          <p:cNvSpPr/>
          <p:nvPr/>
        </p:nvSpPr>
        <p:spPr>
          <a:xfrm>
            <a:off x="3076833" y="3624038"/>
            <a:ext cx="363831" cy="364029"/>
          </a:xfrm>
          <a:custGeom>
            <a:avLst/>
            <a:gdLst/>
            <a:ahLst/>
            <a:cxnLst/>
            <a:rect l="l" t="t" r="r" b="b"/>
            <a:pathLst>
              <a:path w="16534" h="16543" extrusionOk="0">
                <a:moveTo>
                  <a:pt x="5004" y="4921"/>
                </a:moveTo>
                <a:cubicBezTo>
                  <a:pt x="5449" y="4921"/>
                  <a:pt x="5811" y="5282"/>
                  <a:pt x="5811" y="5727"/>
                </a:cubicBezTo>
                <a:lnTo>
                  <a:pt x="5811" y="7828"/>
                </a:lnTo>
                <a:lnTo>
                  <a:pt x="4325" y="8654"/>
                </a:lnTo>
                <a:lnTo>
                  <a:pt x="3690" y="8233"/>
                </a:lnTo>
                <a:lnTo>
                  <a:pt x="4440" y="7331"/>
                </a:lnTo>
                <a:cubicBezTo>
                  <a:pt x="4599" y="7125"/>
                  <a:pt x="4568" y="6827"/>
                  <a:pt x="4365" y="6660"/>
                </a:cubicBezTo>
                <a:cubicBezTo>
                  <a:pt x="4276" y="6585"/>
                  <a:pt x="4167" y="6549"/>
                  <a:pt x="4058" y="6549"/>
                </a:cubicBezTo>
                <a:cubicBezTo>
                  <a:pt x="3924" y="6549"/>
                  <a:pt x="3790" y="6604"/>
                  <a:pt x="3694" y="6712"/>
                </a:cubicBezTo>
                <a:lnTo>
                  <a:pt x="2880" y="7693"/>
                </a:lnTo>
                <a:lnTo>
                  <a:pt x="2721" y="7585"/>
                </a:lnTo>
                <a:cubicBezTo>
                  <a:pt x="2639" y="7531"/>
                  <a:pt x="2546" y="7505"/>
                  <a:pt x="2454" y="7505"/>
                </a:cubicBezTo>
                <a:cubicBezTo>
                  <a:pt x="2298" y="7505"/>
                  <a:pt x="2145" y="7580"/>
                  <a:pt x="2050" y="7720"/>
                </a:cubicBezTo>
                <a:cubicBezTo>
                  <a:pt x="1903" y="7943"/>
                  <a:pt x="1962" y="8245"/>
                  <a:pt x="2185" y="8391"/>
                </a:cubicBezTo>
                <a:lnTo>
                  <a:pt x="3372" y="9186"/>
                </a:lnTo>
                <a:lnTo>
                  <a:pt x="2217" y="9825"/>
                </a:lnTo>
                <a:cubicBezTo>
                  <a:pt x="1986" y="9956"/>
                  <a:pt x="1899" y="10250"/>
                  <a:pt x="2030" y="10484"/>
                </a:cubicBezTo>
                <a:cubicBezTo>
                  <a:pt x="2120" y="10645"/>
                  <a:pt x="2285" y="10734"/>
                  <a:pt x="2456" y="10734"/>
                </a:cubicBezTo>
                <a:cubicBezTo>
                  <a:pt x="2535" y="10734"/>
                  <a:pt x="2615" y="10715"/>
                  <a:pt x="2689" y="10675"/>
                </a:cubicBezTo>
                <a:lnTo>
                  <a:pt x="3630" y="10151"/>
                </a:lnTo>
                <a:lnTo>
                  <a:pt x="3273" y="11759"/>
                </a:lnTo>
                <a:cubicBezTo>
                  <a:pt x="3194" y="12025"/>
                  <a:pt x="3360" y="12303"/>
                  <a:pt x="3630" y="12363"/>
                </a:cubicBezTo>
                <a:cubicBezTo>
                  <a:pt x="3667" y="12371"/>
                  <a:pt x="3704" y="12375"/>
                  <a:pt x="3740" y="12375"/>
                </a:cubicBezTo>
                <a:cubicBezTo>
                  <a:pt x="3972" y="12375"/>
                  <a:pt x="4176" y="12207"/>
                  <a:pt x="4214" y="11970"/>
                </a:cubicBezTo>
                <a:lnTo>
                  <a:pt x="4762" y="9523"/>
                </a:lnTo>
                <a:lnTo>
                  <a:pt x="5811" y="8939"/>
                </a:lnTo>
                <a:lnTo>
                  <a:pt x="5811" y="11346"/>
                </a:lnTo>
                <a:cubicBezTo>
                  <a:pt x="5811" y="12009"/>
                  <a:pt x="5370" y="12589"/>
                  <a:pt x="4734" y="12776"/>
                </a:cubicBezTo>
                <a:cubicBezTo>
                  <a:pt x="4075" y="12962"/>
                  <a:pt x="3523" y="13423"/>
                  <a:pt x="3213" y="14035"/>
                </a:cubicBezTo>
                <a:lnTo>
                  <a:pt x="2697" y="15071"/>
                </a:lnTo>
                <a:cubicBezTo>
                  <a:pt x="2538" y="15385"/>
                  <a:pt x="2217" y="15575"/>
                  <a:pt x="1878" y="15575"/>
                </a:cubicBezTo>
                <a:cubicBezTo>
                  <a:pt x="1810" y="15575"/>
                  <a:pt x="1741" y="15568"/>
                  <a:pt x="1673" y="15552"/>
                </a:cubicBezTo>
                <a:cubicBezTo>
                  <a:pt x="1259" y="15456"/>
                  <a:pt x="970" y="15087"/>
                  <a:pt x="970" y="14662"/>
                </a:cubicBezTo>
                <a:lnTo>
                  <a:pt x="970" y="8955"/>
                </a:lnTo>
                <a:cubicBezTo>
                  <a:pt x="970" y="6727"/>
                  <a:pt x="2777" y="4925"/>
                  <a:pt x="5004" y="4921"/>
                </a:cubicBezTo>
                <a:close/>
                <a:moveTo>
                  <a:pt x="11525" y="4917"/>
                </a:moveTo>
                <a:cubicBezTo>
                  <a:pt x="13753" y="4921"/>
                  <a:pt x="15560" y="6724"/>
                  <a:pt x="15560" y="8951"/>
                </a:cubicBezTo>
                <a:lnTo>
                  <a:pt x="15560" y="14662"/>
                </a:lnTo>
                <a:cubicBezTo>
                  <a:pt x="15560" y="15087"/>
                  <a:pt x="15270" y="15452"/>
                  <a:pt x="14857" y="15552"/>
                </a:cubicBezTo>
                <a:cubicBezTo>
                  <a:pt x="14788" y="15568"/>
                  <a:pt x="14718" y="15575"/>
                  <a:pt x="14650" y="15575"/>
                </a:cubicBezTo>
                <a:cubicBezTo>
                  <a:pt x="14308" y="15575"/>
                  <a:pt x="13988" y="15385"/>
                  <a:pt x="13833" y="15071"/>
                </a:cubicBezTo>
                <a:lnTo>
                  <a:pt x="13312" y="14035"/>
                </a:lnTo>
                <a:cubicBezTo>
                  <a:pt x="13007" y="13419"/>
                  <a:pt x="12455" y="12962"/>
                  <a:pt x="11795" y="12772"/>
                </a:cubicBezTo>
                <a:cubicBezTo>
                  <a:pt x="11160" y="12589"/>
                  <a:pt x="10719" y="12009"/>
                  <a:pt x="10719" y="11346"/>
                </a:cubicBezTo>
                <a:lnTo>
                  <a:pt x="10719" y="8936"/>
                </a:lnTo>
                <a:lnTo>
                  <a:pt x="11768" y="9519"/>
                </a:lnTo>
                <a:lnTo>
                  <a:pt x="12312" y="11966"/>
                </a:lnTo>
                <a:cubicBezTo>
                  <a:pt x="12356" y="12199"/>
                  <a:pt x="12559" y="12359"/>
                  <a:pt x="12785" y="12359"/>
                </a:cubicBezTo>
                <a:cubicBezTo>
                  <a:pt x="12820" y="12359"/>
                  <a:pt x="12856" y="12355"/>
                  <a:pt x="12891" y="12347"/>
                </a:cubicBezTo>
                <a:cubicBezTo>
                  <a:pt x="13157" y="12287"/>
                  <a:pt x="13324" y="12021"/>
                  <a:pt x="13257" y="11759"/>
                </a:cubicBezTo>
                <a:lnTo>
                  <a:pt x="12899" y="10151"/>
                </a:lnTo>
                <a:lnTo>
                  <a:pt x="13845" y="10671"/>
                </a:lnTo>
                <a:cubicBezTo>
                  <a:pt x="13916" y="10709"/>
                  <a:pt x="13994" y="10728"/>
                  <a:pt x="14071" y="10728"/>
                </a:cubicBezTo>
                <a:cubicBezTo>
                  <a:pt x="14240" y="10728"/>
                  <a:pt x="14406" y="10639"/>
                  <a:pt x="14496" y="10480"/>
                </a:cubicBezTo>
                <a:cubicBezTo>
                  <a:pt x="14623" y="10250"/>
                  <a:pt x="14543" y="9956"/>
                  <a:pt x="14313" y="9825"/>
                </a:cubicBezTo>
                <a:lnTo>
                  <a:pt x="13157" y="9182"/>
                </a:lnTo>
                <a:lnTo>
                  <a:pt x="14345" y="8387"/>
                </a:lnTo>
                <a:cubicBezTo>
                  <a:pt x="14567" y="8241"/>
                  <a:pt x="14627" y="7939"/>
                  <a:pt x="14480" y="7716"/>
                </a:cubicBezTo>
                <a:cubicBezTo>
                  <a:pt x="14385" y="7576"/>
                  <a:pt x="14232" y="7501"/>
                  <a:pt x="14075" y="7501"/>
                </a:cubicBezTo>
                <a:cubicBezTo>
                  <a:pt x="13982" y="7501"/>
                  <a:pt x="13889" y="7527"/>
                  <a:pt x="13805" y="7581"/>
                </a:cubicBezTo>
                <a:lnTo>
                  <a:pt x="13646" y="7689"/>
                </a:lnTo>
                <a:lnTo>
                  <a:pt x="12832" y="6708"/>
                </a:lnTo>
                <a:cubicBezTo>
                  <a:pt x="12736" y="6592"/>
                  <a:pt x="12599" y="6532"/>
                  <a:pt x="12461" y="6532"/>
                </a:cubicBezTo>
                <a:cubicBezTo>
                  <a:pt x="12353" y="6532"/>
                  <a:pt x="12244" y="6569"/>
                  <a:pt x="12153" y="6644"/>
                </a:cubicBezTo>
                <a:cubicBezTo>
                  <a:pt x="11946" y="6815"/>
                  <a:pt x="11918" y="7121"/>
                  <a:pt x="12089" y="7327"/>
                </a:cubicBezTo>
                <a:lnTo>
                  <a:pt x="12840" y="8229"/>
                </a:lnTo>
                <a:lnTo>
                  <a:pt x="12204" y="8650"/>
                </a:lnTo>
                <a:lnTo>
                  <a:pt x="10719" y="7824"/>
                </a:lnTo>
                <a:lnTo>
                  <a:pt x="10719" y="5723"/>
                </a:lnTo>
                <a:cubicBezTo>
                  <a:pt x="10719" y="5278"/>
                  <a:pt x="11080" y="4917"/>
                  <a:pt x="11525" y="4917"/>
                </a:cubicBezTo>
                <a:close/>
                <a:moveTo>
                  <a:pt x="8265" y="0"/>
                </a:moveTo>
                <a:cubicBezTo>
                  <a:pt x="7991" y="0"/>
                  <a:pt x="7772" y="227"/>
                  <a:pt x="7780" y="501"/>
                </a:cubicBezTo>
                <a:lnTo>
                  <a:pt x="7780" y="6735"/>
                </a:lnTo>
                <a:lnTo>
                  <a:pt x="6784" y="7291"/>
                </a:lnTo>
                <a:lnTo>
                  <a:pt x="6784" y="5727"/>
                </a:lnTo>
                <a:cubicBezTo>
                  <a:pt x="6780" y="4750"/>
                  <a:pt x="5985" y="3956"/>
                  <a:pt x="5004" y="3952"/>
                </a:cubicBezTo>
                <a:cubicBezTo>
                  <a:pt x="2244" y="3956"/>
                  <a:pt x="5" y="6195"/>
                  <a:pt x="1" y="8955"/>
                </a:cubicBezTo>
                <a:lnTo>
                  <a:pt x="1" y="14662"/>
                </a:lnTo>
                <a:cubicBezTo>
                  <a:pt x="1" y="15536"/>
                  <a:pt x="600" y="16294"/>
                  <a:pt x="1450" y="16493"/>
                </a:cubicBezTo>
                <a:cubicBezTo>
                  <a:pt x="1594" y="16526"/>
                  <a:pt x="1738" y="16543"/>
                  <a:pt x="1881" y="16543"/>
                </a:cubicBezTo>
                <a:cubicBezTo>
                  <a:pt x="2582" y="16543"/>
                  <a:pt x="3240" y="16151"/>
                  <a:pt x="3567" y="15504"/>
                </a:cubicBezTo>
                <a:lnTo>
                  <a:pt x="4083" y="14468"/>
                </a:lnTo>
                <a:cubicBezTo>
                  <a:pt x="4270" y="14094"/>
                  <a:pt x="4603" y="13820"/>
                  <a:pt x="5004" y="13705"/>
                </a:cubicBezTo>
                <a:cubicBezTo>
                  <a:pt x="6053" y="13399"/>
                  <a:pt x="6780" y="12438"/>
                  <a:pt x="6784" y="11346"/>
                </a:cubicBezTo>
                <a:lnTo>
                  <a:pt x="6784" y="8399"/>
                </a:lnTo>
                <a:lnTo>
                  <a:pt x="8269" y="7573"/>
                </a:lnTo>
                <a:lnTo>
                  <a:pt x="9750" y="8399"/>
                </a:lnTo>
                <a:lnTo>
                  <a:pt x="9750" y="11346"/>
                </a:lnTo>
                <a:cubicBezTo>
                  <a:pt x="9754" y="12438"/>
                  <a:pt x="10481" y="13399"/>
                  <a:pt x="11529" y="13705"/>
                </a:cubicBezTo>
                <a:cubicBezTo>
                  <a:pt x="11930" y="13820"/>
                  <a:pt x="12264" y="14094"/>
                  <a:pt x="12451" y="14468"/>
                </a:cubicBezTo>
                <a:lnTo>
                  <a:pt x="12967" y="15504"/>
                </a:lnTo>
                <a:cubicBezTo>
                  <a:pt x="13290" y="16151"/>
                  <a:pt x="13951" y="16543"/>
                  <a:pt x="14653" y="16543"/>
                </a:cubicBezTo>
                <a:cubicBezTo>
                  <a:pt x="14795" y="16543"/>
                  <a:pt x="14940" y="16526"/>
                  <a:pt x="15084" y="16493"/>
                </a:cubicBezTo>
                <a:cubicBezTo>
                  <a:pt x="15929" y="16294"/>
                  <a:pt x="16529" y="15536"/>
                  <a:pt x="16533" y="14662"/>
                </a:cubicBezTo>
                <a:lnTo>
                  <a:pt x="16533" y="8955"/>
                </a:lnTo>
                <a:cubicBezTo>
                  <a:pt x="16529" y="6195"/>
                  <a:pt x="14289" y="3956"/>
                  <a:pt x="11529" y="3952"/>
                </a:cubicBezTo>
                <a:lnTo>
                  <a:pt x="11525" y="3952"/>
                </a:lnTo>
                <a:cubicBezTo>
                  <a:pt x="10544" y="3956"/>
                  <a:pt x="9750" y="4750"/>
                  <a:pt x="9750" y="5727"/>
                </a:cubicBezTo>
                <a:lnTo>
                  <a:pt x="9750" y="7291"/>
                </a:lnTo>
                <a:lnTo>
                  <a:pt x="8749" y="6735"/>
                </a:lnTo>
                <a:lnTo>
                  <a:pt x="8749" y="501"/>
                </a:lnTo>
                <a:cubicBezTo>
                  <a:pt x="8757" y="227"/>
                  <a:pt x="8539" y="0"/>
                  <a:pt x="82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 txBox="1">
            <a:spLocks noGrp="1"/>
          </p:cNvSpPr>
          <p:nvPr>
            <p:ph type="title" idx="7"/>
          </p:nvPr>
        </p:nvSpPr>
        <p:spPr>
          <a:xfrm>
            <a:off x="8431925" y="183575"/>
            <a:ext cx="4578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1" y="558041"/>
            <a:ext cx="6925556" cy="3564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1457" y="4162907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 BY AGE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6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persensitivity Reaction Clinical Case by Slidesgo">
  <a:themeElements>
    <a:clrScheme name="Simple Light">
      <a:dk1>
        <a:srgbClr val="090212"/>
      </a:dk1>
      <a:lt1>
        <a:srgbClr val="FFF1EB"/>
      </a:lt1>
      <a:dk2>
        <a:srgbClr val="9353EF"/>
      </a:dk2>
      <a:lt2>
        <a:srgbClr val="FC6722"/>
      </a:lt2>
      <a:accent1>
        <a:srgbClr val="FEB39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803</Words>
  <Application>Microsoft Office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Nunito Sans SemiBold</vt:lpstr>
      <vt:lpstr>Raleway</vt:lpstr>
      <vt:lpstr>Anaheim</vt:lpstr>
      <vt:lpstr>Wingdings</vt:lpstr>
      <vt:lpstr>Raleway ExtraBold</vt:lpstr>
      <vt:lpstr>Nunito Sans Black</vt:lpstr>
      <vt:lpstr>Roboto Condensed Light</vt:lpstr>
      <vt:lpstr>Carlito</vt:lpstr>
      <vt:lpstr>Arial Narrow</vt:lpstr>
      <vt:lpstr>Arial</vt:lpstr>
      <vt:lpstr>Hipersensitivity Reaction Clinical Case by Slidesgo</vt:lpstr>
      <vt:lpstr>   HEALTHCARE       ANALYTICS  </vt:lpstr>
      <vt:lpstr>PROJECT DETAILS</vt:lpstr>
      <vt:lpstr>Problem Statement</vt:lpstr>
      <vt:lpstr>PROBLEM STATEMENT</vt:lpstr>
      <vt:lpstr>About DATA SET </vt:lpstr>
      <vt:lpstr>About DATA SET </vt:lpstr>
      <vt:lpstr>INSIGHTS</vt:lpstr>
      <vt:lpstr>POPULATION</vt:lpstr>
      <vt:lpstr>06</vt:lpstr>
      <vt:lpstr>06</vt:lpstr>
      <vt:lpstr>06</vt:lpstr>
      <vt:lpstr>PowerPoint Presentation</vt:lpstr>
      <vt:lpstr>12</vt:lpstr>
      <vt:lpstr>13</vt:lpstr>
      <vt:lpstr>13</vt:lpstr>
      <vt:lpstr>13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Hypersensitivity Reaction Clinical Case</dc:title>
  <dc:creator>hp</dc:creator>
  <cp:lastModifiedBy>hp</cp:lastModifiedBy>
  <cp:revision>28</cp:revision>
  <dcterms:modified xsi:type="dcterms:W3CDTF">2022-07-04T10:07:47Z</dcterms:modified>
</cp:coreProperties>
</file>