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0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7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19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5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8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3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4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98CCE2-8854-484A-ABDD-13B83EA2B42F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00AA07-7768-4F11-8ACB-92C1EB23C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1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1069-B416-45B9-81CC-163F1544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93703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Monte Carlo </a:t>
            </a:r>
            <a:b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  <a:r>
              <a:rPr lang="en-US" u="sng" baseline="30000" dirty="0">
                <a:latin typeface="Aparajita" panose="02020603050405020304" pitchFamily="18" charset="0"/>
                <a:cs typeface="Aparajita" panose="02020603050405020304" pitchFamily="18" charset="0"/>
              </a:rPr>
              <a:t>st</a:t>
            </a: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 Assignment</a:t>
            </a:r>
            <a:b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Report</a:t>
            </a:r>
            <a:endParaRPr lang="en-IN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FD86-0A80-4F86-A1D9-BDEF6D22F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542" y="4544008"/>
            <a:ext cx="9144000" cy="1621225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Abhishek Agrahari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Roll No. = 190123066</a:t>
            </a:r>
          </a:p>
        </p:txBody>
      </p:sp>
    </p:spTree>
    <p:extLst>
      <p:ext uri="{BB962C8B-B14F-4D97-AF65-F5344CB8AC3E}">
        <p14:creationId xmlns:p14="http://schemas.microsoft.com/office/powerpoint/2010/main" val="9359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70" y="91232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</a:t>
            </a:r>
            <a:r>
              <a:rPr lang="pt-BR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a = 6, b = 0, m = 11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70FB045-D0DD-4A51-B920-03F91062D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77593"/>
              </p:ext>
            </p:extLst>
          </p:nvPr>
        </p:nvGraphicFramePr>
        <p:xfrm>
          <a:off x="906170" y="752474"/>
          <a:ext cx="10515600" cy="57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552719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277172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4678495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8411385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85282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292752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715538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811413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6257439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83414883"/>
                    </a:ext>
                  </a:extLst>
                </a:gridCol>
                <a:gridCol w="806325">
                  <a:extLst>
                    <a:ext uri="{9D8B030D-6E8A-4147-A177-3AD203B41FA5}">
                      <a16:colId xmlns:a16="http://schemas.microsoft.com/office/drawing/2014/main" val="1069901270"/>
                    </a:ext>
                  </a:extLst>
                </a:gridCol>
                <a:gridCol w="946275">
                  <a:extLst>
                    <a:ext uri="{9D8B030D-6E8A-4147-A177-3AD203B41FA5}">
                      <a16:colId xmlns:a16="http://schemas.microsoft.com/office/drawing/2014/main" val="4277858503"/>
                    </a:ext>
                  </a:extLst>
                </a:gridCol>
              </a:tblGrid>
              <a:tr h="682888"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1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2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3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4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5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6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7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8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9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10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93621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51212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06452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0726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30233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55329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09602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09199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58127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34383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4516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5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6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70" y="445795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</a:t>
            </a:r>
            <a:r>
              <a:rPr lang="pt-BR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a = 3, b = 0, m = 11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70FB045-D0DD-4A51-B920-03F91062D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475035"/>
              </p:ext>
            </p:extLst>
          </p:nvPr>
        </p:nvGraphicFramePr>
        <p:xfrm>
          <a:off x="906170" y="1452270"/>
          <a:ext cx="10515600" cy="345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552719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277172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4678495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8411385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85282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292752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715538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811413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6257439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83414883"/>
                    </a:ext>
                  </a:extLst>
                </a:gridCol>
                <a:gridCol w="806325">
                  <a:extLst>
                    <a:ext uri="{9D8B030D-6E8A-4147-A177-3AD203B41FA5}">
                      <a16:colId xmlns:a16="http://schemas.microsoft.com/office/drawing/2014/main" val="1069901270"/>
                    </a:ext>
                  </a:extLst>
                </a:gridCol>
                <a:gridCol w="946275">
                  <a:extLst>
                    <a:ext uri="{9D8B030D-6E8A-4147-A177-3AD203B41FA5}">
                      <a16:colId xmlns:a16="http://schemas.microsoft.com/office/drawing/2014/main" val="4277858503"/>
                    </a:ext>
                  </a:extLst>
                </a:gridCol>
              </a:tblGrid>
              <a:tr h="682888"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1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2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3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4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5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6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7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8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9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Xi</a:t>
                      </a:r>
                    </a:p>
                    <a:p>
                      <a:r>
                        <a:rPr lang="en-US" sz="1000" dirty="0"/>
                        <a:t>X0 = 10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93621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51212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06452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0726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30233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55329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0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04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F0C4-E115-4EF5-A907-E94CA1C3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76" y="1491915"/>
            <a:ext cx="10355424" cy="4685047"/>
          </a:xfrm>
        </p:spPr>
        <p:txBody>
          <a:bodyPr>
            <a:normAutofit/>
          </a:bodyPr>
          <a:lstStyle/>
          <a:p>
            <a:r>
              <a:rPr lang="en-US" sz="3200" dirty="0"/>
              <a:t>For a = 6, every value was repeated after 10 values for every X0 except 0.</a:t>
            </a:r>
          </a:p>
          <a:p>
            <a:r>
              <a:rPr lang="en-US" sz="3200" dirty="0"/>
              <a:t>For a = 3 ,  every value was repeated after 5 values for every X0 except 0.</a:t>
            </a:r>
          </a:p>
          <a:p>
            <a:r>
              <a:rPr lang="en-US" sz="3200" dirty="0"/>
              <a:t>In my opinion, a = 6 is a better choice to get more distributed random numbers.</a:t>
            </a:r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0EB863-A9FE-4ACA-A471-1551BF78E507}"/>
              </a:ext>
            </a:extLst>
          </p:cNvPr>
          <p:cNvSpPr txBox="1">
            <a:spLocks/>
          </p:cNvSpPr>
          <p:nvPr/>
        </p:nvSpPr>
        <p:spPr>
          <a:xfrm>
            <a:off x="906170" y="445794"/>
            <a:ext cx="10515600" cy="821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1: </a:t>
            </a:r>
            <a:r>
              <a:rPr lang="pt-BR" sz="4400" u="sng" dirty="0"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  <a:endParaRPr lang="en-IN" sz="44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2</a:t>
            </a:r>
            <a:endParaRPr lang="en-IN" sz="60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D057-D476-4382-94BA-09799717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1957137"/>
            <a:ext cx="10430069" cy="4219826"/>
          </a:xfrm>
        </p:spPr>
        <p:txBody>
          <a:bodyPr/>
          <a:lstStyle/>
          <a:p>
            <a:r>
              <a:rPr lang="en-US" sz="3200" dirty="0"/>
              <a:t>For a = 1597, b = 50, m = 244944, taking X0 = 4 gives the most distributed and uniform bar plot.</a:t>
            </a:r>
          </a:p>
          <a:p>
            <a:r>
              <a:rPr lang="en-US" sz="3200" dirty="0"/>
              <a:t>For a = 51749, b = 50, m = 244944, taking X0 = 3 gives the most distributed and uniform bar plot.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39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BDB-DF37-4CD5-9CE2-A4CE2AB4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>
                <a:latin typeface="Aparajita" panose="02020603050405020304" pitchFamily="18" charset="0"/>
                <a:cs typeface="Aparajita" panose="02020603050405020304" pitchFamily="18" charset="0"/>
              </a:rPr>
              <a:t>Question 3</a:t>
            </a:r>
            <a:endParaRPr lang="en-IN" sz="66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D057-D476-4382-94BA-09799717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1411706"/>
            <a:ext cx="10430069" cy="4765258"/>
          </a:xfrm>
        </p:spPr>
        <p:txBody>
          <a:bodyPr>
            <a:normAutofit/>
          </a:bodyPr>
          <a:lstStyle/>
          <a:p>
            <a:r>
              <a:rPr lang="en-US" sz="4000" dirty="0"/>
              <a:t>The required graph Is plotted.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4CA4D-B59E-40DB-A346-96CE39A5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41" y="2342148"/>
            <a:ext cx="6383079" cy="3834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1A10A-CB69-424B-8C6B-A1323BE9E0C5}"/>
              </a:ext>
            </a:extLst>
          </p:cNvPr>
          <p:cNvSpPr txBox="1"/>
          <p:nvPr/>
        </p:nvSpPr>
        <p:spPr>
          <a:xfrm>
            <a:off x="4189445" y="6267922"/>
            <a:ext cx="12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Ui-1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11547-550D-4B5C-A713-596F99A5F379}"/>
              </a:ext>
            </a:extLst>
          </p:cNvPr>
          <p:cNvSpPr txBox="1"/>
          <p:nvPr/>
        </p:nvSpPr>
        <p:spPr>
          <a:xfrm>
            <a:off x="1353021" y="3808801"/>
            <a:ext cx="12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Ui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162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3B101F0CEB441A1D1806917EF3F29" ma:contentTypeVersion="7" ma:contentTypeDescription="Create a new document." ma:contentTypeScope="" ma:versionID="41b836c646d5bbb05ff812f151fdb4de">
  <xsd:schema xmlns:xsd="http://www.w3.org/2001/XMLSchema" xmlns:xs="http://www.w3.org/2001/XMLSchema" xmlns:p="http://schemas.microsoft.com/office/2006/metadata/properties" xmlns:ns2="640008e9-7472-4040-9298-ff5e6146bf67" targetNamespace="http://schemas.microsoft.com/office/2006/metadata/properties" ma:root="true" ma:fieldsID="58da730ac3b841e8747e323aea3d049a" ns2:_="">
    <xsd:import namespace="640008e9-7472-4040-9298-ff5e6146bf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008e9-7472-4040-9298-ff5e6146bf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40008e9-7472-4040-9298-ff5e6146bf67" xsi:nil="true"/>
  </documentManagement>
</p:properties>
</file>

<file path=customXml/itemProps1.xml><?xml version="1.0" encoding="utf-8"?>
<ds:datastoreItem xmlns:ds="http://schemas.openxmlformats.org/officeDocument/2006/customXml" ds:itemID="{5F4BA540-0F6C-4B8C-84D3-0FE2D155A406}"/>
</file>

<file path=customXml/itemProps2.xml><?xml version="1.0" encoding="utf-8"?>
<ds:datastoreItem xmlns:ds="http://schemas.openxmlformats.org/officeDocument/2006/customXml" ds:itemID="{13FF2668-59CC-45F6-A46B-9B97E612BE56}"/>
</file>

<file path=customXml/itemProps3.xml><?xml version="1.0" encoding="utf-8"?>
<ds:datastoreItem xmlns:ds="http://schemas.openxmlformats.org/officeDocument/2006/customXml" ds:itemID="{DAA44563-C509-46BE-8540-F73D62E52533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</TotalTime>
  <Words>445</Words>
  <Application>Microsoft Office PowerPoint</Application>
  <PresentationFormat>Widescreen</PresentationFormat>
  <Paragraphs>253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Aparajita</vt:lpstr>
      <vt:lpstr>Arial</vt:lpstr>
      <vt:lpstr>Corbel</vt:lpstr>
      <vt:lpstr>Depth</vt:lpstr>
      <vt:lpstr>Monte Carlo  1st Assignment Report</vt:lpstr>
      <vt:lpstr>Question 1: a = 6, b = 0, m = 11</vt:lpstr>
      <vt:lpstr>Question 1: a = 3, b = 0, m = 11</vt:lpstr>
      <vt:lpstr>PowerPoint Presentation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 1st Assignment Report</dc:title>
  <dc:creator>ABHISHEK AGRAHARI</dc:creator>
  <cp:lastModifiedBy>ABHISHEK AGRAHARI</cp:lastModifiedBy>
  <cp:revision>6</cp:revision>
  <dcterms:created xsi:type="dcterms:W3CDTF">2021-08-09T08:36:34Z</dcterms:created>
  <dcterms:modified xsi:type="dcterms:W3CDTF">2021-08-09T09:43:02Z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0x010100D523B101F0CEB441A1D1806917EF3F29</vt:lpwstr>
  </property>
</Properties>
</file>