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9" r:id="rId13"/>
    <p:sldId id="274" r:id="rId14"/>
    <p:sldId id="275" r:id="rId15"/>
    <p:sldId id="278" r:id="rId16"/>
    <p:sldId id="277" r:id="rId17"/>
    <p:sldId id="276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8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1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70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8256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3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6410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260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628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99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58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87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93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58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53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90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7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74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E98CCE2-8854-484A-ABDD-13B83EA2B42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726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1069-B416-45B9-81CC-163F15444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392" y="2491965"/>
            <a:ext cx="10782300" cy="937035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  <a:t>Monte Carlo </a:t>
            </a:r>
            <a:b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  <a:t>1</a:t>
            </a:r>
            <a:r>
              <a:rPr lang="en-US" u="sng" baseline="30000" dirty="0">
                <a:latin typeface="Aparajita" panose="02020603050405020304" pitchFamily="18" charset="0"/>
                <a:cs typeface="Aparajita" panose="02020603050405020304" pitchFamily="18" charset="0"/>
              </a:rPr>
              <a:t>st</a:t>
            </a:r>
            <a: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  <a:t> Assignment</a:t>
            </a:r>
            <a:b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  <a:t>Report</a:t>
            </a:r>
            <a:endParaRPr lang="en-IN" u="sng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8FD86-0A80-4F86-A1D9-BDEF6D22F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8542" y="4544008"/>
            <a:ext cx="9144000" cy="1621225"/>
          </a:xfrm>
        </p:spPr>
        <p:txBody>
          <a:bodyPr>
            <a:normAutofit/>
          </a:bodyPr>
          <a:lstStyle/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					Abhishek Agrahari</a:t>
            </a:r>
          </a:p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					Roll No. = 190123066</a:t>
            </a:r>
          </a:p>
        </p:txBody>
      </p:sp>
    </p:spTree>
    <p:extLst>
      <p:ext uri="{BB962C8B-B14F-4D97-AF65-F5344CB8AC3E}">
        <p14:creationId xmlns:p14="http://schemas.microsoft.com/office/powerpoint/2010/main" val="93596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EA7B-128A-4B76-80D5-57F1C689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27055"/>
          </a:xfrm>
        </p:spPr>
        <p:txBody>
          <a:bodyPr/>
          <a:lstStyle/>
          <a:p>
            <a: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  <a:t>Question 2: Empirical Distribution N = 10000</a:t>
            </a: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A072858-4588-4668-8479-DDB1DC233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193" y="1326023"/>
            <a:ext cx="6369014" cy="420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0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EA7B-128A-4B76-80D5-57F1C689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27055"/>
          </a:xfrm>
        </p:spPr>
        <p:txBody>
          <a:bodyPr/>
          <a:lstStyle/>
          <a:p>
            <a: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  <a:t>Question 2: Empirical Distribution N = 100000</a:t>
            </a: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8C89288-9E75-42D0-8899-ADE0EA607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81" y="1496982"/>
            <a:ext cx="6443928" cy="425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60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EA7B-128A-4B76-80D5-57F1C689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27055"/>
          </a:xfrm>
        </p:spPr>
        <p:txBody>
          <a:bodyPr/>
          <a:lstStyle/>
          <a:p>
            <a: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  <a:t>Question 3: Actual Distribution</a:t>
            </a:r>
            <a:endParaRPr lang="en-IN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1E1ABBDC-1B41-4746-BF69-02374FC5D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322" y="1520766"/>
            <a:ext cx="6596842" cy="439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80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EA7B-128A-4B76-80D5-57F1C689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27055"/>
          </a:xfrm>
        </p:spPr>
        <p:txBody>
          <a:bodyPr/>
          <a:lstStyle/>
          <a:p>
            <a: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  <a:t>Question 3: Empirical Distribution N = 10</a:t>
            </a:r>
            <a:endParaRPr lang="en-IN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FCF6B15-14B5-4F36-9D9B-D605A93AB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18" y="1398392"/>
            <a:ext cx="6284422" cy="440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564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EA7B-128A-4B76-80D5-57F1C689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27055"/>
          </a:xfrm>
        </p:spPr>
        <p:txBody>
          <a:bodyPr/>
          <a:lstStyle/>
          <a:p>
            <a: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  <a:t>Question 3: Empirical Distribution N = 100</a:t>
            </a:r>
            <a:endParaRPr lang="en-IN" dirty="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F993BE44-A5BA-4E05-96B7-3FE8846DC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687" y="1317868"/>
            <a:ext cx="6393713" cy="422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3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EA7B-128A-4B76-80D5-57F1C689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27055"/>
          </a:xfrm>
        </p:spPr>
        <p:txBody>
          <a:bodyPr/>
          <a:lstStyle/>
          <a:p>
            <a: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  <a:t>Question 3: Empirical Distribution N = 1000</a:t>
            </a:r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BF15441-FA94-4118-A037-C2F04AFA0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577" y="1412824"/>
            <a:ext cx="5752407" cy="430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905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EA7B-128A-4B76-80D5-57F1C689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27055"/>
          </a:xfrm>
        </p:spPr>
        <p:txBody>
          <a:bodyPr/>
          <a:lstStyle/>
          <a:p>
            <a: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  <a:t>Question 3: Empirical Distribution N = 10000</a:t>
            </a:r>
            <a:endParaRPr lang="en-IN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E8AC884-4DEF-4212-9407-3F4B6E98B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826" y="1213658"/>
            <a:ext cx="6001789" cy="467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215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EA7B-128A-4B76-80D5-57F1C689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27055"/>
          </a:xfrm>
        </p:spPr>
        <p:txBody>
          <a:bodyPr/>
          <a:lstStyle/>
          <a:p>
            <a: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  <a:t>Question 3: Empirical Distribution N = 100000</a:t>
            </a:r>
            <a:endParaRPr lang="en-IN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CFACA5B-6008-4B48-8C15-427657469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639" y="1463732"/>
            <a:ext cx="6569807" cy="43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202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EA7B-128A-4B76-80D5-57F1C689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27055"/>
          </a:xfrm>
        </p:spPr>
        <p:txBody>
          <a:bodyPr/>
          <a:lstStyle/>
          <a:p>
            <a: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  <a:t>Question 4:</a:t>
            </a:r>
            <a:endParaRPr lang="en-IN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50EF148E-C732-4CC3-8694-F75615E43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305" y="1213658"/>
            <a:ext cx="6733309" cy="469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3BDB-DF37-4CD5-9CE2-A4CE2AB4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170" y="445795"/>
            <a:ext cx="10515600" cy="661242"/>
          </a:xfrm>
        </p:spPr>
        <p:txBody>
          <a:bodyPr>
            <a:normAutofit fontScale="90000"/>
          </a:bodyPr>
          <a:lstStyle/>
          <a:p>
            <a:r>
              <a:rPr lang="en-US" sz="4400" u="sng" dirty="0">
                <a:latin typeface="Aparajita" panose="02020603050405020304" pitchFamily="18" charset="0"/>
                <a:cs typeface="Aparajita" panose="02020603050405020304" pitchFamily="18" charset="0"/>
              </a:rPr>
              <a:t>Question 1:  N = 1000</a:t>
            </a:r>
            <a:endParaRPr lang="en-IN" sz="4400" u="sng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AFFBE00-8CF8-43CA-AFE7-53EFF8DA8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33" y="1363980"/>
            <a:ext cx="4967237" cy="417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1A08926-AD33-4BF3-BCCA-DCC9825CD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469" y="1363979"/>
            <a:ext cx="5270581" cy="397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04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3BDB-DF37-4CD5-9CE2-A4CE2AB4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170" y="445795"/>
            <a:ext cx="10515600" cy="661242"/>
          </a:xfrm>
        </p:spPr>
        <p:txBody>
          <a:bodyPr>
            <a:normAutofit fontScale="90000"/>
          </a:bodyPr>
          <a:lstStyle/>
          <a:p>
            <a:r>
              <a:rPr lang="en-US" sz="4400" u="sng" dirty="0">
                <a:latin typeface="Aparajita" panose="02020603050405020304" pitchFamily="18" charset="0"/>
                <a:cs typeface="Aparajita" panose="02020603050405020304" pitchFamily="18" charset="0"/>
              </a:rPr>
              <a:t>Question 1: N = 10000</a:t>
            </a:r>
            <a:endParaRPr lang="en-IN" sz="4400" u="sng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CCBD1825-423F-41CC-A3AB-C3A1AEA5C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06" y="1363978"/>
            <a:ext cx="5034049" cy="431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6ABCDE93-06A2-42F1-B97E-DEFB2E062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875" y="1377519"/>
            <a:ext cx="4502034" cy="431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44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3BDB-DF37-4CD5-9CE2-A4CE2AB4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170" y="445795"/>
            <a:ext cx="10515600" cy="661242"/>
          </a:xfrm>
        </p:spPr>
        <p:txBody>
          <a:bodyPr>
            <a:normAutofit fontScale="90000"/>
          </a:bodyPr>
          <a:lstStyle/>
          <a:p>
            <a:r>
              <a:rPr lang="en-US" sz="4400" u="sng" dirty="0">
                <a:latin typeface="Aparajita" panose="02020603050405020304" pitchFamily="18" charset="0"/>
                <a:cs typeface="Aparajita" panose="02020603050405020304" pitchFamily="18" charset="0"/>
              </a:rPr>
              <a:t>Question 1: N = 100000</a:t>
            </a:r>
            <a:endParaRPr lang="en-IN" sz="4400" u="sng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62A4F6-686E-47C5-8E32-21DCA268F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69" y="1363979"/>
            <a:ext cx="4829301" cy="43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5E05114-9127-43E9-B2A8-DBE068D36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875" y="1363979"/>
            <a:ext cx="4635038" cy="431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18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EA7B-128A-4B76-80D5-57F1C689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27055"/>
          </a:xfrm>
        </p:spPr>
        <p:txBody>
          <a:bodyPr/>
          <a:lstStyle/>
          <a:p>
            <a: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  <a:t>Question 1: 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6CF3-A8FE-448C-8EF6-DE43A0BD5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524" y="1080656"/>
            <a:ext cx="10291156" cy="3341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With increase in number of random values the scatter plot and histogram become uniform. 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0767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EA7B-128A-4B76-80D5-57F1C689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27055"/>
          </a:xfrm>
        </p:spPr>
        <p:txBody>
          <a:bodyPr/>
          <a:lstStyle/>
          <a:p>
            <a: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  <a:t>Question 2: Actual Distribution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D6C3989-F696-4507-B2D2-50C869A12A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115" y="1458898"/>
            <a:ext cx="5547481" cy="366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57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EA7B-128A-4B76-80D5-57F1C689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27055"/>
          </a:xfrm>
        </p:spPr>
        <p:txBody>
          <a:bodyPr/>
          <a:lstStyle/>
          <a:p>
            <a: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  <a:t>Question 2: Empirical Distribution N = 10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B2A8086-B85A-4DC0-B52A-2EE4B9E92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703" y="1511726"/>
            <a:ext cx="5239097" cy="40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88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EA7B-128A-4B76-80D5-57F1C689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27055"/>
          </a:xfrm>
        </p:spPr>
        <p:txBody>
          <a:bodyPr/>
          <a:lstStyle/>
          <a:p>
            <a: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  <a:t>Question 2: Empirical Distribution N = 100</a:t>
            </a:r>
            <a:endParaRPr lang="en-I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32738F5-9905-4E33-850D-8AE1C2C66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779" y="1402946"/>
            <a:ext cx="6136049" cy="405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32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EA7B-128A-4B76-80D5-57F1C689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27055"/>
          </a:xfrm>
        </p:spPr>
        <p:txBody>
          <a:bodyPr/>
          <a:lstStyle/>
          <a:p>
            <a: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  <a:t>Question 2: Empirical Distribution N = 1000</a:t>
            </a:r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360BCC9-62B9-4286-9369-F9D764AEA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698" y="1324678"/>
            <a:ext cx="6001789" cy="434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82735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158</TotalTime>
  <Words>154</Words>
  <Application>Microsoft Office PowerPoint</Application>
  <PresentationFormat>Widescreen</PresentationFormat>
  <Paragraphs>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Aparajita</vt:lpstr>
      <vt:lpstr>Arial</vt:lpstr>
      <vt:lpstr>Century Gothic</vt:lpstr>
      <vt:lpstr>Wingdings 3</vt:lpstr>
      <vt:lpstr>Slice</vt:lpstr>
      <vt:lpstr>Monte Carlo  1st Assignment Report</vt:lpstr>
      <vt:lpstr>Question 1:  N = 1000</vt:lpstr>
      <vt:lpstr>Question 1: N = 10000</vt:lpstr>
      <vt:lpstr>Question 1: N = 100000</vt:lpstr>
      <vt:lpstr>Question 1: Observations</vt:lpstr>
      <vt:lpstr>Question 2: Actual Distribution</vt:lpstr>
      <vt:lpstr>Question 2: Empirical Distribution N = 10</vt:lpstr>
      <vt:lpstr>Question 2: Empirical Distribution N = 100</vt:lpstr>
      <vt:lpstr>Question 2: Empirical Distribution N = 1000</vt:lpstr>
      <vt:lpstr>Question 2: Empirical Distribution N = 10000</vt:lpstr>
      <vt:lpstr>Question 2: Empirical Distribution N = 100000</vt:lpstr>
      <vt:lpstr>Question 3: Actual Distribution</vt:lpstr>
      <vt:lpstr>Question 3: Empirical Distribution N = 10</vt:lpstr>
      <vt:lpstr>Question 3: Empirical Distribution N = 100</vt:lpstr>
      <vt:lpstr>Question 3: Empirical Distribution N = 1000</vt:lpstr>
      <vt:lpstr>Question 3: Empirical Distribution N = 10000</vt:lpstr>
      <vt:lpstr>Question 3: Empirical Distribution N = 100000</vt:lpstr>
      <vt:lpstr>Question 4: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 1st Assignment Report</dc:title>
  <dc:creator>ABHISHEK AGRAHARI</dc:creator>
  <cp:lastModifiedBy>ABHISHEK AGRAHARI</cp:lastModifiedBy>
  <cp:revision>13</cp:revision>
  <dcterms:created xsi:type="dcterms:W3CDTF">2021-08-09T08:36:34Z</dcterms:created>
  <dcterms:modified xsi:type="dcterms:W3CDTF">2021-08-17T19:07:16Z</dcterms:modified>
</cp:coreProperties>
</file>