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A258-D776-4201-BBC3-726B390D0DE9}" type="datetimeFigureOut">
              <a:rPr lang="en-IN" smtClean="0"/>
              <a:t>23-08-2023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F42B8-1225-4CF4-B5D0-CEB9200640EF}" type="slidenum">
              <a:rPr lang="en-IN" smtClean="0"/>
              <a:t>‹#›</a:t>
            </a:fld>
            <a:endParaRPr lang="en-IN"/>
          </a:p>
        </p:txBody>
      </p:sp>
    </p:spTree>
    <p:extLst>
      <p:ext uri="{BB962C8B-B14F-4D97-AF65-F5344CB8AC3E}">
        <p14:creationId xmlns:p14="http://schemas.microsoft.com/office/powerpoint/2010/main" val="375030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ECBD-CA74-4A08-A612-53EAEED42305}"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8F3AA-C4DE-47E3-AD13-A1FFC450F5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0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1ECBD-CA74-4A08-A612-53EAEED42305}"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97016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1ECBD-CA74-4A08-A612-53EAEED42305}"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58785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1ECBD-CA74-4A08-A612-53EAEED42305}"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87718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1ECBD-CA74-4A08-A612-53EAEED42305}"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8F3AA-C4DE-47E3-AD13-A1FFC450F5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86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41ECBD-CA74-4A08-A612-53EAEED42305}"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07906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ECBD-CA74-4A08-A612-53EAEED42305}"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81704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41ECBD-CA74-4A08-A612-53EAEED42305}"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355045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41ECBD-CA74-4A08-A612-53EAEED42305}" type="datetimeFigureOut">
              <a:rPr lang="en-IN" smtClean="0"/>
              <a:t>23-08-2023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21915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41ECBD-CA74-4A08-A612-53EAEED42305}" type="datetimeFigureOut">
              <a:rPr lang="en-IN" smtClean="0"/>
              <a:t>23-08-2023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08F3AA-C4DE-47E3-AD13-A1FFC450F5FA}" type="slidenum">
              <a:rPr lang="en-IN" smtClean="0"/>
              <a:t>‹#›</a:t>
            </a:fld>
            <a:endParaRPr lang="en-IN"/>
          </a:p>
        </p:txBody>
      </p:sp>
    </p:spTree>
    <p:extLst>
      <p:ext uri="{BB962C8B-B14F-4D97-AF65-F5344CB8AC3E}">
        <p14:creationId xmlns:p14="http://schemas.microsoft.com/office/powerpoint/2010/main" val="412377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41ECBD-CA74-4A08-A612-53EAEED42305}"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8F3AA-C4DE-47E3-AD13-A1FFC450F5FA}" type="slidenum">
              <a:rPr lang="en-IN" smtClean="0"/>
              <a:t>‹#›</a:t>
            </a:fld>
            <a:endParaRPr lang="en-IN"/>
          </a:p>
        </p:txBody>
      </p:sp>
    </p:spTree>
    <p:extLst>
      <p:ext uri="{BB962C8B-B14F-4D97-AF65-F5344CB8AC3E}">
        <p14:creationId xmlns:p14="http://schemas.microsoft.com/office/powerpoint/2010/main" val="166043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41ECBD-CA74-4A08-A612-53EAEED42305}" type="datetimeFigureOut">
              <a:rPr lang="en-IN" smtClean="0"/>
              <a:t>23-08-2023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08F3AA-C4DE-47E3-AD13-A1FFC450F5F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2486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517308-B800-EDF4-3680-6C91B9B87378}"/>
              </a:ext>
            </a:extLst>
          </p:cNvPr>
          <p:cNvSpPr>
            <a:spLocks noGrp="1"/>
          </p:cNvSpPr>
          <p:nvPr>
            <p:ph type="subTitle" idx="1"/>
          </p:nvPr>
        </p:nvSpPr>
        <p:spPr>
          <a:xfrm>
            <a:off x="1524000" y="423333"/>
            <a:ext cx="9144000" cy="5977467"/>
          </a:xfrm>
        </p:spPr>
        <p:txBody>
          <a:bodyPr>
            <a:normAutofit/>
          </a:bodyPr>
          <a:lstStyle/>
          <a:p>
            <a:pPr marL="285750" indent="-285750" algn="l">
              <a:buFont typeface="Wingdings" panose="05000000000000000000" pitchFamily="2" charset="2"/>
              <a:buChar char="v"/>
            </a:pPr>
            <a:r>
              <a:rPr lang="en-IN" sz="1800" dirty="0"/>
              <a:t>Tried to cover the basic anatomy of </a:t>
            </a:r>
            <a:r>
              <a:rPr lang="en-IN" sz="1800"/>
              <a:t>heart, especially </a:t>
            </a:r>
            <a:r>
              <a:rPr lang="en-IN" sz="1800" dirty="0"/>
              <a:t>the Coronary Arteries</a:t>
            </a:r>
          </a:p>
          <a:p>
            <a:pPr marL="285750" indent="-285750" algn="l">
              <a:buFont typeface="Wingdings" panose="05000000000000000000" pitchFamily="2" charset="2"/>
              <a:buChar char="v"/>
            </a:pPr>
            <a:r>
              <a:rPr lang="en-IN" sz="1800" dirty="0"/>
              <a:t>Got some ideas about angiogram of coronary artery like Cranial, Caudal, LOA,ROA angulation from the materials which were shared(not completed yet)</a:t>
            </a:r>
          </a:p>
          <a:p>
            <a:pPr marL="285750" indent="-285750" algn="l">
              <a:buFont typeface="Wingdings" panose="05000000000000000000" pitchFamily="2" charset="2"/>
              <a:buChar char="v"/>
            </a:pPr>
            <a:r>
              <a:rPr lang="en-IN" sz="1800" dirty="0"/>
              <a:t>worked on the datasets which were provided:</a:t>
            </a:r>
          </a:p>
          <a:p>
            <a:pPr marL="742950" lvl="1" indent="-285750" algn="l">
              <a:buFont typeface="Arial" panose="020B0604020202020204" pitchFamily="34" charset="0"/>
              <a:buChar char="•"/>
            </a:pPr>
            <a:r>
              <a:rPr lang="en-IN" sz="1400" dirty="0"/>
              <a:t>Initially it was in DICOM format with embeddings not supported by python library so converted this into mp4 format using radiant and then using OpenCV captured these videos frame wise, each frame having separate image.</a:t>
            </a:r>
          </a:p>
          <a:p>
            <a:pPr marL="742950" lvl="1" indent="-285750" algn="l">
              <a:buFont typeface="Arial" panose="020B0604020202020204" pitchFamily="34" charset="0"/>
              <a:buChar char="•"/>
            </a:pPr>
            <a:r>
              <a:rPr lang="en-IN" sz="1400" dirty="0"/>
              <a:t>Used edge filter  for each frame and tried to capture only coronary artery from the frame</a:t>
            </a:r>
          </a:p>
          <a:p>
            <a:pPr marL="742950" lvl="1" indent="-285750" algn="l">
              <a:buFont typeface="Arial" panose="020B0604020202020204" pitchFamily="34" charset="0"/>
              <a:buChar char="•"/>
            </a:pPr>
            <a:r>
              <a:rPr lang="en-IN" sz="1400" dirty="0"/>
              <a:t>Trying to develop a model which converts the features of a frame of coronary artery into 3D space, currently it is still under progress</a:t>
            </a:r>
          </a:p>
          <a:p>
            <a:pPr marL="742950" lvl="1" indent="-285750" algn="l">
              <a:buFont typeface="Arial" panose="020B0604020202020204" pitchFamily="34" charset="0"/>
              <a:buChar char="•"/>
            </a:pPr>
            <a:r>
              <a:rPr lang="en-IN" sz="1400" dirty="0"/>
              <a:t>Its inspiration is basically from depth features extraction as show in figure</a:t>
            </a:r>
          </a:p>
          <a:p>
            <a:pPr marL="742950" lvl="1" indent="-285750" algn="l">
              <a:buFont typeface="Arial" panose="020B0604020202020204" pitchFamily="34" charset="0"/>
              <a:buChar char="•"/>
            </a:pPr>
            <a:endParaRPr lang="en-IN" sz="1400" dirty="0"/>
          </a:p>
          <a:p>
            <a:pPr algn="l"/>
            <a:endParaRPr lang="en-IN" sz="1800" dirty="0"/>
          </a:p>
          <a:p>
            <a:pPr algn="l"/>
            <a:r>
              <a:rPr lang="en-IN" sz="1200" dirty="0"/>
              <a:t>        </a:t>
            </a:r>
          </a:p>
        </p:txBody>
      </p:sp>
      <p:pic>
        <p:nvPicPr>
          <p:cNvPr id="5" name="Picture 4">
            <a:extLst>
              <a:ext uri="{FF2B5EF4-FFF2-40B4-BE49-F238E27FC236}">
                <a16:creationId xmlns:a16="http://schemas.microsoft.com/office/drawing/2014/main" id="{191EBD37-AAAC-41B2-71E1-04AF1C396AA4}"/>
              </a:ext>
            </a:extLst>
          </p:cNvPr>
          <p:cNvPicPr>
            <a:picLocks noChangeAspect="1"/>
          </p:cNvPicPr>
          <p:nvPr/>
        </p:nvPicPr>
        <p:blipFill>
          <a:blip r:embed="rId2"/>
          <a:stretch>
            <a:fillRect/>
          </a:stretch>
        </p:blipFill>
        <p:spPr>
          <a:xfrm>
            <a:off x="1220237" y="4357740"/>
            <a:ext cx="3179517" cy="1875109"/>
          </a:xfrm>
          <a:prstGeom prst="rect">
            <a:avLst/>
          </a:prstGeom>
        </p:spPr>
      </p:pic>
      <p:pic>
        <p:nvPicPr>
          <p:cNvPr id="7" name="Picture 6">
            <a:extLst>
              <a:ext uri="{FF2B5EF4-FFF2-40B4-BE49-F238E27FC236}">
                <a16:creationId xmlns:a16="http://schemas.microsoft.com/office/drawing/2014/main" id="{7515E413-B756-8787-7F92-AD9DF1CF4701}"/>
              </a:ext>
            </a:extLst>
          </p:cNvPr>
          <p:cNvPicPr>
            <a:picLocks noChangeAspect="1"/>
          </p:cNvPicPr>
          <p:nvPr/>
        </p:nvPicPr>
        <p:blipFill>
          <a:blip r:embed="rId3"/>
          <a:stretch>
            <a:fillRect/>
          </a:stretch>
        </p:blipFill>
        <p:spPr>
          <a:xfrm>
            <a:off x="5920705" y="4357740"/>
            <a:ext cx="5223934" cy="1875109"/>
          </a:xfrm>
          <a:prstGeom prst="rect">
            <a:avLst/>
          </a:prstGeom>
        </p:spPr>
      </p:pic>
      <p:pic>
        <p:nvPicPr>
          <p:cNvPr id="11" name="Picture 10">
            <a:extLst>
              <a:ext uri="{FF2B5EF4-FFF2-40B4-BE49-F238E27FC236}">
                <a16:creationId xmlns:a16="http://schemas.microsoft.com/office/drawing/2014/main" id="{F5893B17-BF04-4CFD-B616-2D2D2040EEA7}"/>
              </a:ext>
            </a:extLst>
          </p:cNvPr>
          <p:cNvPicPr>
            <a:picLocks noChangeAspect="1"/>
          </p:cNvPicPr>
          <p:nvPr/>
        </p:nvPicPr>
        <p:blipFill>
          <a:blip r:embed="rId4"/>
          <a:stretch>
            <a:fillRect/>
          </a:stretch>
        </p:blipFill>
        <p:spPr>
          <a:xfrm>
            <a:off x="8150609" y="3498980"/>
            <a:ext cx="1155700" cy="692019"/>
          </a:xfrm>
          <a:prstGeom prst="rect">
            <a:avLst/>
          </a:prstGeom>
        </p:spPr>
      </p:pic>
      <p:pic>
        <p:nvPicPr>
          <p:cNvPr id="13" name="Picture 12">
            <a:extLst>
              <a:ext uri="{FF2B5EF4-FFF2-40B4-BE49-F238E27FC236}">
                <a16:creationId xmlns:a16="http://schemas.microsoft.com/office/drawing/2014/main" id="{29E2281B-0C84-1AAD-BBD1-F5200315DB59}"/>
              </a:ext>
            </a:extLst>
          </p:cNvPr>
          <p:cNvPicPr>
            <a:picLocks noChangeAspect="1"/>
          </p:cNvPicPr>
          <p:nvPr/>
        </p:nvPicPr>
        <p:blipFill>
          <a:blip r:embed="rId5"/>
          <a:stretch>
            <a:fillRect/>
          </a:stretch>
        </p:blipFill>
        <p:spPr>
          <a:xfrm>
            <a:off x="9567765" y="3498980"/>
            <a:ext cx="1155700" cy="692019"/>
          </a:xfrm>
          <a:prstGeom prst="rect">
            <a:avLst/>
          </a:prstGeom>
        </p:spPr>
      </p:pic>
      <p:sp>
        <p:nvSpPr>
          <p:cNvPr id="14" name="Footer Placeholder 13">
            <a:extLst>
              <a:ext uri="{FF2B5EF4-FFF2-40B4-BE49-F238E27FC236}">
                <a16:creationId xmlns:a16="http://schemas.microsoft.com/office/drawing/2014/main" id="{8243D39E-E482-4E90-4762-78C42C3B2B70}"/>
              </a:ext>
            </a:extLst>
          </p:cNvPr>
          <p:cNvSpPr>
            <a:spLocks noGrp="1"/>
          </p:cNvSpPr>
          <p:nvPr>
            <p:ph type="ftr" sz="quarter" idx="11"/>
          </p:nvPr>
        </p:nvSpPr>
        <p:spPr>
          <a:xfrm>
            <a:off x="7369196" y="6434667"/>
            <a:ext cx="4822804" cy="365125"/>
          </a:xfrm>
        </p:spPr>
        <p:txBody>
          <a:bodyPr/>
          <a:lstStyle/>
          <a:p>
            <a:pPr algn="r"/>
            <a:r>
              <a:rPr lang="en-IN" sz="1400" dirty="0"/>
              <a:t>Abhishek Ambast</a:t>
            </a:r>
          </a:p>
          <a:p>
            <a:pPr algn="r"/>
            <a:r>
              <a:rPr lang="en-IN" sz="1400" dirty="0"/>
              <a:t>200107003</a:t>
            </a:r>
          </a:p>
        </p:txBody>
      </p:sp>
    </p:spTree>
    <p:extLst>
      <p:ext uri="{BB962C8B-B14F-4D97-AF65-F5344CB8AC3E}">
        <p14:creationId xmlns:p14="http://schemas.microsoft.com/office/powerpoint/2010/main" val="34108158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TotalTime>
  <Words>143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ANAND AMBAST</dc:creator>
  <cp:lastModifiedBy>ABHISHEK ANAND AMBAST</cp:lastModifiedBy>
  <cp:revision>3</cp:revision>
  <dcterms:created xsi:type="dcterms:W3CDTF">2023-08-22T18:07:28Z</dcterms:created>
  <dcterms:modified xsi:type="dcterms:W3CDTF">2023-08-23T05:39:58Z</dcterms:modified>
</cp:coreProperties>
</file>