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Salivary Gland Tumors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Salivary Gland Tumors</a:t>
            </a:r>
          </a:p>
          <a:p>
            <a:r>
              <a:t>Your Name/Institution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Salivary Glands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Salivary Gland Tumors?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Salivary Gland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Benign Salivary Gland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Malignant Salivary Gland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and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Symptoms and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